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9144000" cy="6858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837" y="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8417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585858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5940" y="386464"/>
            <a:ext cx="8072119" cy="894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7509" y="1671921"/>
            <a:ext cx="8348980" cy="196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585858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478648" y="6708338"/>
            <a:ext cx="1429384" cy="160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42817" y="2565911"/>
            <a:ext cx="5100320" cy="920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16890">
              <a:lnSpc>
                <a:spcPct val="100000"/>
              </a:lnSpc>
            </a:pP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M</a:t>
            </a:r>
            <a:r>
              <a:rPr sz="3200" b="1" spc="15" dirty="0">
                <a:solidFill>
                  <a:srgbClr val="84183B"/>
                </a:solidFill>
                <a:latin typeface="Franklin Gothic Book"/>
                <a:cs typeface="Franklin Gothic Book"/>
              </a:rPr>
              <a:t>a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b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spc="-5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spc="-3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P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é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a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g</a:t>
            </a:r>
            <a:r>
              <a:rPr sz="3200" b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og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3200" b="1" spc="-40" dirty="0">
                <a:solidFill>
                  <a:srgbClr val="84183B"/>
                </a:solidFill>
                <a:latin typeface="Franklin Gothic Book"/>
                <a:cs typeface="Franklin Gothic Book"/>
              </a:rPr>
              <a:t>q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ue</a:t>
            </a:r>
            <a:r>
              <a:rPr sz="3200" b="1" spc="-4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à 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inatio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n</a:t>
            </a:r>
            <a:r>
              <a:rPr sz="3200" b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u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che</a:t>
            </a:r>
            <a:r>
              <a:rPr sz="3200" b="1" spc="20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b="1" spc="15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-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école</a:t>
            </a:r>
            <a:endParaRPr sz="32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229" y="3903105"/>
            <a:ext cx="3840479" cy="951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ct val="100000"/>
              </a:lnSpc>
            </a:pP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Mod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– Bio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ogie de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bei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endParaRPr sz="2000">
              <a:latin typeface="Franklin Gothic Book"/>
              <a:cs typeface="Franklin Gothic Book"/>
            </a:endParaRPr>
          </a:p>
          <a:p>
            <a:pPr marL="12700" indent="408305">
              <a:lnSpc>
                <a:spcPct val="100000"/>
              </a:lnSpc>
            </a:pP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2000" spc="7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endParaRPr sz="2000">
              <a:latin typeface="Franklin Gothic Book"/>
              <a:cs typeface="Franklin Gothic Book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(dur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minimum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recommandée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2h)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66873" y="5939657"/>
            <a:ext cx="18808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65" dirty="0">
                <a:solidFill>
                  <a:srgbClr val="83042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83042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ec </a:t>
            </a:r>
            <a:r>
              <a:rPr sz="1800" spc="-15" dirty="0">
                <a:solidFill>
                  <a:srgbClr val="83042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83042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ou</a:t>
            </a:r>
            <a:r>
              <a:rPr sz="1800" spc="-15" dirty="0">
                <a:solidFill>
                  <a:srgbClr val="83042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830428"/>
                </a:solidFill>
                <a:latin typeface="Franklin Gothic Book"/>
                <a:cs typeface="Franklin Gothic Book"/>
              </a:rPr>
              <a:t>ie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de</a:t>
            </a:r>
            <a:r>
              <a:rPr sz="1800" spc="5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: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065020" y="6265163"/>
            <a:ext cx="1115568" cy="5913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48228" y="6230110"/>
            <a:ext cx="1283208" cy="5394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06696" y="6233158"/>
            <a:ext cx="850391" cy="5669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0" i="0" spc="-5" dirty="0">
                <a:latin typeface="Franklin Gothic Book"/>
                <a:cs typeface="Franklin Gothic Book"/>
              </a:rPr>
              <a:t>Sommaire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46293"/>
            <a:ext cx="6593840" cy="4115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2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logie</a:t>
            </a:r>
            <a:r>
              <a:rPr sz="2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2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600" b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ysiologie</a:t>
            </a:r>
            <a:r>
              <a:rPr sz="26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</a:t>
            </a:r>
            <a:endParaRPr sz="2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8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I.A</a:t>
            </a:r>
            <a:r>
              <a:rPr sz="2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Carac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risation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I.B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igine</a:t>
            </a:r>
            <a:r>
              <a:rPr sz="2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rac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géogr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22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I.C</a:t>
            </a:r>
            <a:r>
              <a:rPr sz="2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Ana</a:t>
            </a:r>
            <a:r>
              <a:rPr sz="22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omie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I.D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Cas</a:t>
            </a:r>
            <a:r>
              <a:rPr sz="22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22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l’abeille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mellif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I.E Coll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2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22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soins</a:t>
            </a:r>
            <a:r>
              <a:rPr sz="22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nu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tionne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ls</a:t>
            </a:r>
            <a:r>
              <a:rPr sz="2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2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nie</a:t>
            </a:r>
            <a:endParaRPr sz="2200">
              <a:latin typeface="Franklin Gothic Book"/>
              <a:cs typeface="Franklin Gothic Book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Clr>
                <a:srgbClr val="585858"/>
              </a:buClr>
              <a:buFont typeface="Wingdings"/>
              <a:buChar char=""/>
            </a:pPr>
            <a:endParaRPr sz="27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II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2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sati</a:t>
            </a:r>
            <a:r>
              <a:rPr sz="2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6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lon</a:t>
            </a:r>
            <a:r>
              <a:rPr sz="2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2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8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II</a:t>
            </a:r>
            <a:r>
              <a:rPr sz="2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2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cle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nie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II.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2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ep</a:t>
            </a:r>
            <a:r>
              <a:rPr sz="22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</a:t>
            </a:r>
            <a:r>
              <a:rPr sz="2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endParaRPr sz="22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26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II</a:t>
            </a:r>
            <a:r>
              <a:rPr sz="2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2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Communic</a:t>
            </a:r>
            <a:r>
              <a:rPr sz="2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ation</a:t>
            </a:r>
            <a:endParaRPr sz="22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5905" y="2229997"/>
            <a:ext cx="6093460" cy="43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I.</a:t>
            </a:r>
            <a:r>
              <a:rPr sz="32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Biologie</a:t>
            </a:r>
            <a:r>
              <a:rPr sz="3200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 e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t p</a:t>
            </a:r>
            <a:r>
              <a:rPr sz="3200" spc="-60" dirty="0">
                <a:solidFill>
                  <a:srgbClr val="84183B"/>
                </a:solidFill>
                <a:latin typeface="Franklin Gothic Book"/>
                <a:cs typeface="Franklin Gothic Book"/>
              </a:rPr>
              <a:t>h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ysiologie</a:t>
            </a:r>
            <a:r>
              <a:rPr sz="32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de 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’abei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le</a:t>
            </a:r>
            <a:endParaRPr sz="3200" dirty="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I.A </a:t>
            </a:r>
            <a:r>
              <a:rPr b="0" i="0" spc="-5" dirty="0">
                <a:latin typeface="Franklin Gothic Book"/>
                <a:cs typeface="Franklin Gothic Book"/>
              </a:rPr>
              <a:t>Caract</a:t>
            </a:r>
            <a:r>
              <a:rPr b="0" i="0" dirty="0">
                <a:latin typeface="Franklin Gothic Book"/>
                <a:cs typeface="Franklin Gothic Book"/>
              </a:rPr>
              <a:t>érisat</a:t>
            </a:r>
            <a:r>
              <a:rPr b="0" i="0" spc="-20" dirty="0">
                <a:latin typeface="Franklin Gothic Book"/>
                <a:cs typeface="Franklin Gothic Book"/>
              </a:rPr>
              <a:t>i</a:t>
            </a:r>
            <a:r>
              <a:rPr b="0" i="0" dirty="0">
                <a:latin typeface="Franklin Gothic Book"/>
                <a:cs typeface="Franklin Gothic Book"/>
              </a:rPr>
              <a:t>on</a:t>
            </a:r>
          </a:p>
        </p:txBody>
      </p:sp>
      <p:sp>
        <p:nvSpPr>
          <p:cNvPr id="3" name="object 3"/>
          <p:cNvSpPr/>
          <p:nvPr/>
        </p:nvSpPr>
        <p:spPr>
          <a:xfrm>
            <a:off x="4548378" y="2113026"/>
            <a:ext cx="2903220" cy="2903220"/>
          </a:xfrm>
          <a:custGeom>
            <a:avLst/>
            <a:gdLst/>
            <a:ahLst/>
            <a:cxnLst/>
            <a:rect l="l" t="t" r="r" b="b"/>
            <a:pathLst>
              <a:path w="2903220" h="2903220">
                <a:moveTo>
                  <a:pt x="1451610" y="0"/>
                </a:moveTo>
                <a:lnTo>
                  <a:pt x="1332548" y="4811"/>
                </a:lnTo>
                <a:lnTo>
                  <a:pt x="1216139" y="18997"/>
                </a:lnTo>
                <a:lnTo>
                  <a:pt x="1102755" y="42184"/>
                </a:lnTo>
                <a:lnTo>
                  <a:pt x="992770" y="73999"/>
                </a:lnTo>
                <a:lnTo>
                  <a:pt x="886557" y="114067"/>
                </a:lnTo>
                <a:lnTo>
                  <a:pt x="784490" y="162016"/>
                </a:lnTo>
                <a:lnTo>
                  <a:pt x="686942" y="217472"/>
                </a:lnTo>
                <a:lnTo>
                  <a:pt x="594286" y="280062"/>
                </a:lnTo>
                <a:lnTo>
                  <a:pt x="506897" y="349412"/>
                </a:lnTo>
                <a:lnTo>
                  <a:pt x="425148" y="425148"/>
                </a:lnTo>
                <a:lnTo>
                  <a:pt x="349412" y="506897"/>
                </a:lnTo>
                <a:lnTo>
                  <a:pt x="280062" y="594286"/>
                </a:lnTo>
                <a:lnTo>
                  <a:pt x="217472" y="686942"/>
                </a:lnTo>
                <a:lnTo>
                  <a:pt x="162016" y="784490"/>
                </a:lnTo>
                <a:lnTo>
                  <a:pt x="114067" y="886557"/>
                </a:lnTo>
                <a:lnTo>
                  <a:pt x="73999" y="992770"/>
                </a:lnTo>
                <a:lnTo>
                  <a:pt x="42184" y="1102755"/>
                </a:lnTo>
                <a:lnTo>
                  <a:pt x="18997" y="1216139"/>
                </a:lnTo>
                <a:lnTo>
                  <a:pt x="4811" y="1332548"/>
                </a:lnTo>
                <a:lnTo>
                  <a:pt x="0" y="1451610"/>
                </a:lnTo>
                <a:lnTo>
                  <a:pt x="4811" y="1570671"/>
                </a:lnTo>
                <a:lnTo>
                  <a:pt x="18997" y="1687080"/>
                </a:lnTo>
                <a:lnTo>
                  <a:pt x="42184" y="1800464"/>
                </a:lnTo>
                <a:lnTo>
                  <a:pt x="73999" y="1910449"/>
                </a:lnTo>
                <a:lnTo>
                  <a:pt x="114067" y="2016662"/>
                </a:lnTo>
                <a:lnTo>
                  <a:pt x="162016" y="2118729"/>
                </a:lnTo>
                <a:lnTo>
                  <a:pt x="217472" y="2216277"/>
                </a:lnTo>
                <a:lnTo>
                  <a:pt x="280062" y="2308933"/>
                </a:lnTo>
                <a:lnTo>
                  <a:pt x="349412" y="2396322"/>
                </a:lnTo>
                <a:lnTo>
                  <a:pt x="425148" y="2478071"/>
                </a:lnTo>
                <a:lnTo>
                  <a:pt x="506897" y="2553807"/>
                </a:lnTo>
                <a:lnTo>
                  <a:pt x="594286" y="2623157"/>
                </a:lnTo>
                <a:lnTo>
                  <a:pt x="686942" y="2685747"/>
                </a:lnTo>
                <a:lnTo>
                  <a:pt x="784490" y="2741203"/>
                </a:lnTo>
                <a:lnTo>
                  <a:pt x="886557" y="2789152"/>
                </a:lnTo>
                <a:lnTo>
                  <a:pt x="992770" y="2829220"/>
                </a:lnTo>
                <a:lnTo>
                  <a:pt x="1102755" y="2861035"/>
                </a:lnTo>
                <a:lnTo>
                  <a:pt x="1216139" y="2884222"/>
                </a:lnTo>
                <a:lnTo>
                  <a:pt x="1332548" y="2898408"/>
                </a:lnTo>
                <a:lnTo>
                  <a:pt x="1451610" y="2903220"/>
                </a:lnTo>
                <a:lnTo>
                  <a:pt x="1570671" y="2898408"/>
                </a:lnTo>
                <a:lnTo>
                  <a:pt x="1687080" y="2884222"/>
                </a:lnTo>
                <a:lnTo>
                  <a:pt x="1800464" y="2861035"/>
                </a:lnTo>
                <a:lnTo>
                  <a:pt x="1910449" y="2829220"/>
                </a:lnTo>
                <a:lnTo>
                  <a:pt x="2016662" y="2789152"/>
                </a:lnTo>
                <a:lnTo>
                  <a:pt x="2118729" y="2741203"/>
                </a:lnTo>
                <a:lnTo>
                  <a:pt x="2216277" y="2685747"/>
                </a:lnTo>
                <a:lnTo>
                  <a:pt x="2308933" y="2623157"/>
                </a:lnTo>
                <a:lnTo>
                  <a:pt x="2396322" y="2553807"/>
                </a:lnTo>
                <a:lnTo>
                  <a:pt x="2478071" y="2478071"/>
                </a:lnTo>
                <a:lnTo>
                  <a:pt x="2553807" y="2396322"/>
                </a:lnTo>
                <a:lnTo>
                  <a:pt x="2623157" y="2308933"/>
                </a:lnTo>
                <a:lnTo>
                  <a:pt x="2685747" y="2216277"/>
                </a:lnTo>
                <a:lnTo>
                  <a:pt x="2741203" y="2118729"/>
                </a:lnTo>
                <a:lnTo>
                  <a:pt x="2789152" y="2016662"/>
                </a:lnTo>
                <a:lnTo>
                  <a:pt x="2829220" y="1910449"/>
                </a:lnTo>
                <a:lnTo>
                  <a:pt x="2861035" y="1800464"/>
                </a:lnTo>
                <a:lnTo>
                  <a:pt x="2884222" y="1687080"/>
                </a:lnTo>
                <a:lnTo>
                  <a:pt x="2898408" y="1570671"/>
                </a:lnTo>
                <a:lnTo>
                  <a:pt x="2903220" y="1451610"/>
                </a:lnTo>
                <a:lnTo>
                  <a:pt x="2898408" y="1332548"/>
                </a:lnTo>
                <a:lnTo>
                  <a:pt x="2884222" y="1216139"/>
                </a:lnTo>
                <a:lnTo>
                  <a:pt x="2861035" y="1102755"/>
                </a:lnTo>
                <a:lnTo>
                  <a:pt x="2829220" y="992770"/>
                </a:lnTo>
                <a:lnTo>
                  <a:pt x="2789152" y="886557"/>
                </a:lnTo>
                <a:lnTo>
                  <a:pt x="2741203" y="784490"/>
                </a:lnTo>
                <a:lnTo>
                  <a:pt x="2685747" y="686942"/>
                </a:lnTo>
                <a:lnTo>
                  <a:pt x="2623157" y="594286"/>
                </a:lnTo>
                <a:lnTo>
                  <a:pt x="2553807" y="506897"/>
                </a:lnTo>
                <a:lnTo>
                  <a:pt x="2478071" y="425148"/>
                </a:lnTo>
                <a:lnTo>
                  <a:pt x="2396322" y="349412"/>
                </a:lnTo>
                <a:lnTo>
                  <a:pt x="2308933" y="280062"/>
                </a:lnTo>
                <a:lnTo>
                  <a:pt x="2216277" y="217472"/>
                </a:lnTo>
                <a:lnTo>
                  <a:pt x="2118729" y="162016"/>
                </a:lnTo>
                <a:lnTo>
                  <a:pt x="2016662" y="114067"/>
                </a:lnTo>
                <a:lnTo>
                  <a:pt x="1910449" y="73999"/>
                </a:lnTo>
                <a:lnTo>
                  <a:pt x="1800464" y="42184"/>
                </a:lnTo>
                <a:lnTo>
                  <a:pt x="1687080" y="18997"/>
                </a:lnTo>
                <a:lnTo>
                  <a:pt x="1570671" y="4811"/>
                </a:lnTo>
                <a:lnTo>
                  <a:pt x="1451610" y="0"/>
                </a:lnTo>
                <a:close/>
              </a:path>
            </a:pathLst>
          </a:custGeom>
          <a:solidFill>
            <a:srgbClr val="E1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48378" y="2113026"/>
            <a:ext cx="2903220" cy="2903220"/>
          </a:xfrm>
          <a:custGeom>
            <a:avLst/>
            <a:gdLst/>
            <a:ahLst/>
            <a:cxnLst/>
            <a:rect l="l" t="t" r="r" b="b"/>
            <a:pathLst>
              <a:path w="2903220" h="2903220">
                <a:moveTo>
                  <a:pt x="0" y="1451610"/>
                </a:moveTo>
                <a:lnTo>
                  <a:pt x="4811" y="1332548"/>
                </a:lnTo>
                <a:lnTo>
                  <a:pt x="18997" y="1216139"/>
                </a:lnTo>
                <a:lnTo>
                  <a:pt x="42184" y="1102755"/>
                </a:lnTo>
                <a:lnTo>
                  <a:pt x="73999" y="992770"/>
                </a:lnTo>
                <a:lnTo>
                  <a:pt x="114067" y="886557"/>
                </a:lnTo>
                <a:lnTo>
                  <a:pt x="162016" y="784490"/>
                </a:lnTo>
                <a:lnTo>
                  <a:pt x="217472" y="686942"/>
                </a:lnTo>
                <a:lnTo>
                  <a:pt x="280062" y="594286"/>
                </a:lnTo>
                <a:lnTo>
                  <a:pt x="349412" y="506897"/>
                </a:lnTo>
                <a:lnTo>
                  <a:pt x="425148" y="425148"/>
                </a:lnTo>
                <a:lnTo>
                  <a:pt x="506897" y="349412"/>
                </a:lnTo>
                <a:lnTo>
                  <a:pt x="594286" y="280062"/>
                </a:lnTo>
                <a:lnTo>
                  <a:pt x="686942" y="217472"/>
                </a:lnTo>
                <a:lnTo>
                  <a:pt x="784490" y="162016"/>
                </a:lnTo>
                <a:lnTo>
                  <a:pt x="886557" y="114067"/>
                </a:lnTo>
                <a:lnTo>
                  <a:pt x="992770" y="73999"/>
                </a:lnTo>
                <a:lnTo>
                  <a:pt x="1102755" y="42184"/>
                </a:lnTo>
                <a:lnTo>
                  <a:pt x="1216139" y="18997"/>
                </a:lnTo>
                <a:lnTo>
                  <a:pt x="1332548" y="4811"/>
                </a:lnTo>
                <a:lnTo>
                  <a:pt x="1451610" y="0"/>
                </a:lnTo>
                <a:lnTo>
                  <a:pt x="1570671" y="4811"/>
                </a:lnTo>
                <a:lnTo>
                  <a:pt x="1687080" y="18997"/>
                </a:lnTo>
                <a:lnTo>
                  <a:pt x="1800464" y="42184"/>
                </a:lnTo>
                <a:lnTo>
                  <a:pt x="1910449" y="73999"/>
                </a:lnTo>
                <a:lnTo>
                  <a:pt x="2016662" y="114067"/>
                </a:lnTo>
                <a:lnTo>
                  <a:pt x="2118729" y="162016"/>
                </a:lnTo>
                <a:lnTo>
                  <a:pt x="2216277" y="217472"/>
                </a:lnTo>
                <a:lnTo>
                  <a:pt x="2308933" y="280062"/>
                </a:lnTo>
                <a:lnTo>
                  <a:pt x="2396322" y="349412"/>
                </a:lnTo>
                <a:lnTo>
                  <a:pt x="2478071" y="425148"/>
                </a:lnTo>
                <a:lnTo>
                  <a:pt x="2553807" y="506897"/>
                </a:lnTo>
                <a:lnTo>
                  <a:pt x="2623157" y="594286"/>
                </a:lnTo>
                <a:lnTo>
                  <a:pt x="2685747" y="686942"/>
                </a:lnTo>
                <a:lnTo>
                  <a:pt x="2741203" y="784490"/>
                </a:lnTo>
                <a:lnTo>
                  <a:pt x="2789152" y="886557"/>
                </a:lnTo>
                <a:lnTo>
                  <a:pt x="2829220" y="992770"/>
                </a:lnTo>
                <a:lnTo>
                  <a:pt x="2861035" y="1102755"/>
                </a:lnTo>
                <a:lnTo>
                  <a:pt x="2884222" y="1216139"/>
                </a:lnTo>
                <a:lnTo>
                  <a:pt x="2898408" y="1332548"/>
                </a:lnTo>
                <a:lnTo>
                  <a:pt x="2903220" y="1451610"/>
                </a:lnTo>
                <a:lnTo>
                  <a:pt x="2898408" y="1570671"/>
                </a:lnTo>
                <a:lnTo>
                  <a:pt x="2884222" y="1687080"/>
                </a:lnTo>
                <a:lnTo>
                  <a:pt x="2861035" y="1800464"/>
                </a:lnTo>
                <a:lnTo>
                  <a:pt x="2829220" y="1910449"/>
                </a:lnTo>
                <a:lnTo>
                  <a:pt x="2789152" y="2016662"/>
                </a:lnTo>
                <a:lnTo>
                  <a:pt x="2741203" y="2118729"/>
                </a:lnTo>
                <a:lnTo>
                  <a:pt x="2685747" y="2216277"/>
                </a:lnTo>
                <a:lnTo>
                  <a:pt x="2623157" y="2308933"/>
                </a:lnTo>
                <a:lnTo>
                  <a:pt x="2553807" y="2396322"/>
                </a:lnTo>
                <a:lnTo>
                  <a:pt x="2478071" y="2478071"/>
                </a:lnTo>
                <a:lnTo>
                  <a:pt x="2396322" y="2553807"/>
                </a:lnTo>
                <a:lnTo>
                  <a:pt x="2308933" y="2623157"/>
                </a:lnTo>
                <a:lnTo>
                  <a:pt x="2216277" y="2685747"/>
                </a:lnTo>
                <a:lnTo>
                  <a:pt x="2118729" y="2741203"/>
                </a:lnTo>
                <a:lnTo>
                  <a:pt x="2016662" y="2789152"/>
                </a:lnTo>
                <a:lnTo>
                  <a:pt x="1910449" y="2829220"/>
                </a:lnTo>
                <a:lnTo>
                  <a:pt x="1800464" y="2861035"/>
                </a:lnTo>
                <a:lnTo>
                  <a:pt x="1687080" y="2884222"/>
                </a:lnTo>
                <a:lnTo>
                  <a:pt x="1570671" y="2898408"/>
                </a:lnTo>
                <a:lnTo>
                  <a:pt x="1451610" y="2903220"/>
                </a:lnTo>
                <a:lnTo>
                  <a:pt x="1332548" y="2898408"/>
                </a:lnTo>
                <a:lnTo>
                  <a:pt x="1216139" y="2884222"/>
                </a:lnTo>
                <a:lnTo>
                  <a:pt x="1102755" y="2861035"/>
                </a:lnTo>
                <a:lnTo>
                  <a:pt x="992770" y="2829220"/>
                </a:lnTo>
                <a:lnTo>
                  <a:pt x="886557" y="2789152"/>
                </a:lnTo>
                <a:lnTo>
                  <a:pt x="784490" y="2741203"/>
                </a:lnTo>
                <a:lnTo>
                  <a:pt x="686942" y="2685747"/>
                </a:lnTo>
                <a:lnTo>
                  <a:pt x="594286" y="2623157"/>
                </a:lnTo>
                <a:lnTo>
                  <a:pt x="506897" y="2553807"/>
                </a:lnTo>
                <a:lnTo>
                  <a:pt x="425148" y="2478071"/>
                </a:lnTo>
                <a:lnTo>
                  <a:pt x="349412" y="2396322"/>
                </a:lnTo>
                <a:lnTo>
                  <a:pt x="280062" y="2308933"/>
                </a:lnTo>
                <a:lnTo>
                  <a:pt x="217472" y="2216277"/>
                </a:lnTo>
                <a:lnTo>
                  <a:pt x="162016" y="2118729"/>
                </a:lnTo>
                <a:lnTo>
                  <a:pt x="114067" y="2016662"/>
                </a:lnTo>
                <a:lnTo>
                  <a:pt x="73999" y="1910449"/>
                </a:lnTo>
                <a:lnTo>
                  <a:pt x="42184" y="1800464"/>
                </a:lnTo>
                <a:lnTo>
                  <a:pt x="18997" y="1687080"/>
                </a:lnTo>
                <a:lnTo>
                  <a:pt x="4811" y="1570671"/>
                </a:lnTo>
                <a:lnTo>
                  <a:pt x="0" y="1451610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273" y="2434589"/>
            <a:ext cx="2258695" cy="2258695"/>
          </a:xfrm>
          <a:custGeom>
            <a:avLst/>
            <a:gdLst/>
            <a:ahLst/>
            <a:cxnLst/>
            <a:rect l="l" t="t" r="r" b="b"/>
            <a:pathLst>
              <a:path w="2258695" h="2258695">
                <a:moveTo>
                  <a:pt x="1129284" y="0"/>
                </a:moveTo>
                <a:lnTo>
                  <a:pt x="1036663" y="3743"/>
                </a:lnTo>
                <a:lnTo>
                  <a:pt x="946105" y="14780"/>
                </a:lnTo>
                <a:lnTo>
                  <a:pt x="857900" y="32819"/>
                </a:lnTo>
                <a:lnTo>
                  <a:pt x="772338" y="57570"/>
                </a:lnTo>
                <a:lnTo>
                  <a:pt x="689711" y="88743"/>
                </a:lnTo>
                <a:lnTo>
                  <a:pt x="610308" y="126046"/>
                </a:lnTo>
                <a:lnTo>
                  <a:pt x="534420" y="169190"/>
                </a:lnTo>
                <a:lnTo>
                  <a:pt x="462338" y="217883"/>
                </a:lnTo>
                <a:lnTo>
                  <a:pt x="394353" y="271835"/>
                </a:lnTo>
                <a:lnTo>
                  <a:pt x="330755" y="330755"/>
                </a:lnTo>
                <a:lnTo>
                  <a:pt x="271835" y="394353"/>
                </a:lnTo>
                <a:lnTo>
                  <a:pt x="217883" y="462338"/>
                </a:lnTo>
                <a:lnTo>
                  <a:pt x="169190" y="534420"/>
                </a:lnTo>
                <a:lnTo>
                  <a:pt x="126046" y="610308"/>
                </a:lnTo>
                <a:lnTo>
                  <a:pt x="88743" y="689711"/>
                </a:lnTo>
                <a:lnTo>
                  <a:pt x="57570" y="772338"/>
                </a:lnTo>
                <a:lnTo>
                  <a:pt x="32819" y="857900"/>
                </a:lnTo>
                <a:lnTo>
                  <a:pt x="14780" y="946105"/>
                </a:lnTo>
                <a:lnTo>
                  <a:pt x="3743" y="1036663"/>
                </a:lnTo>
                <a:lnTo>
                  <a:pt x="0" y="1129284"/>
                </a:lnTo>
                <a:lnTo>
                  <a:pt x="3743" y="1221904"/>
                </a:lnTo>
                <a:lnTo>
                  <a:pt x="14780" y="1312462"/>
                </a:lnTo>
                <a:lnTo>
                  <a:pt x="32819" y="1400667"/>
                </a:lnTo>
                <a:lnTo>
                  <a:pt x="57570" y="1486229"/>
                </a:lnTo>
                <a:lnTo>
                  <a:pt x="88743" y="1568856"/>
                </a:lnTo>
                <a:lnTo>
                  <a:pt x="126046" y="1648259"/>
                </a:lnTo>
                <a:lnTo>
                  <a:pt x="169190" y="1724147"/>
                </a:lnTo>
                <a:lnTo>
                  <a:pt x="217883" y="1796229"/>
                </a:lnTo>
                <a:lnTo>
                  <a:pt x="271835" y="1864214"/>
                </a:lnTo>
                <a:lnTo>
                  <a:pt x="330755" y="1927812"/>
                </a:lnTo>
                <a:lnTo>
                  <a:pt x="394353" y="1986732"/>
                </a:lnTo>
                <a:lnTo>
                  <a:pt x="462338" y="2040684"/>
                </a:lnTo>
                <a:lnTo>
                  <a:pt x="534420" y="2089377"/>
                </a:lnTo>
                <a:lnTo>
                  <a:pt x="610308" y="2132521"/>
                </a:lnTo>
                <a:lnTo>
                  <a:pt x="689711" y="2169824"/>
                </a:lnTo>
                <a:lnTo>
                  <a:pt x="772338" y="2200997"/>
                </a:lnTo>
                <a:lnTo>
                  <a:pt x="857900" y="2225748"/>
                </a:lnTo>
                <a:lnTo>
                  <a:pt x="946105" y="2243787"/>
                </a:lnTo>
                <a:lnTo>
                  <a:pt x="1036663" y="2254824"/>
                </a:lnTo>
                <a:lnTo>
                  <a:pt x="1129284" y="2258568"/>
                </a:lnTo>
                <a:lnTo>
                  <a:pt x="1221904" y="2254824"/>
                </a:lnTo>
                <a:lnTo>
                  <a:pt x="1312462" y="2243787"/>
                </a:lnTo>
                <a:lnTo>
                  <a:pt x="1400667" y="2225748"/>
                </a:lnTo>
                <a:lnTo>
                  <a:pt x="1486229" y="2200997"/>
                </a:lnTo>
                <a:lnTo>
                  <a:pt x="1568856" y="2169824"/>
                </a:lnTo>
                <a:lnTo>
                  <a:pt x="1648259" y="2132521"/>
                </a:lnTo>
                <a:lnTo>
                  <a:pt x="1724147" y="2089377"/>
                </a:lnTo>
                <a:lnTo>
                  <a:pt x="1796229" y="2040684"/>
                </a:lnTo>
                <a:lnTo>
                  <a:pt x="1864214" y="1986732"/>
                </a:lnTo>
                <a:lnTo>
                  <a:pt x="1927812" y="1927812"/>
                </a:lnTo>
                <a:lnTo>
                  <a:pt x="1986732" y="1864214"/>
                </a:lnTo>
                <a:lnTo>
                  <a:pt x="2040684" y="1796229"/>
                </a:lnTo>
                <a:lnTo>
                  <a:pt x="2089377" y="1724147"/>
                </a:lnTo>
                <a:lnTo>
                  <a:pt x="2132521" y="1648259"/>
                </a:lnTo>
                <a:lnTo>
                  <a:pt x="2169824" y="1568856"/>
                </a:lnTo>
                <a:lnTo>
                  <a:pt x="2200997" y="1486229"/>
                </a:lnTo>
                <a:lnTo>
                  <a:pt x="2225748" y="1400667"/>
                </a:lnTo>
                <a:lnTo>
                  <a:pt x="2243787" y="1312462"/>
                </a:lnTo>
                <a:lnTo>
                  <a:pt x="2254824" y="1221904"/>
                </a:lnTo>
                <a:lnTo>
                  <a:pt x="2258568" y="1129284"/>
                </a:lnTo>
                <a:lnTo>
                  <a:pt x="2254824" y="1036663"/>
                </a:lnTo>
                <a:lnTo>
                  <a:pt x="2243787" y="946105"/>
                </a:lnTo>
                <a:lnTo>
                  <a:pt x="2225748" y="857900"/>
                </a:lnTo>
                <a:lnTo>
                  <a:pt x="2200997" y="772338"/>
                </a:lnTo>
                <a:lnTo>
                  <a:pt x="2169824" y="689711"/>
                </a:lnTo>
                <a:lnTo>
                  <a:pt x="2132521" y="610308"/>
                </a:lnTo>
                <a:lnTo>
                  <a:pt x="2089377" y="534420"/>
                </a:lnTo>
                <a:lnTo>
                  <a:pt x="2040684" y="462338"/>
                </a:lnTo>
                <a:lnTo>
                  <a:pt x="1986732" y="394353"/>
                </a:lnTo>
                <a:lnTo>
                  <a:pt x="1927812" y="330755"/>
                </a:lnTo>
                <a:lnTo>
                  <a:pt x="1864214" y="271835"/>
                </a:lnTo>
                <a:lnTo>
                  <a:pt x="1796229" y="217883"/>
                </a:lnTo>
                <a:lnTo>
                  <a:pt x="1724147" y="169190"/>
                </a:lnTo>
                <a:lnTo>
                  <a:pt x="1648259" y="126046"/>
                </a:lnTo>
                <a:lnTo>
                  <a:pt x="1568856" y="88743"/>
                </a:lnTo>
                <a:lnTo>
                  <a:pt x="1486229" y="57570"/>
                </a:lnTo>
                <a:lnTo>
                  <a:pt x="1400667" y="32819"/>
                </a:lnTo>
                <a:lnTo>
                  <a:pt x="1312462" y="14780"/>
                </a:lnTo>
                <a:lnTo>
                  <a:pt x="1221904" y="3743"/>
                </a:lnTo>
                <a:lnTo>
                  <a:pt x="1129284" y="0"/>
                </a:lnTo>
                <a:close/>
              </a:path>
            </a:pathLst>
          </a:custGeom>
          <a:solidFill>
            <a:srgbClr val="D6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273" y="2434589"/>
            <a:ext cx="2258695" cy="2258695"/>
          </a:xfrm>
          <a:custGeom>
            <a:avLst/>
            <a:gdLst/>
            <a:ahLst/>
            <a:cxnLst/>
            <a:rect l="l" t="t" r="r" b="b"/>
            <a:pathLst>
              <a:path w="2258695" h="2258695">
                <a:moveTo>
                  <a:pt x="0" y="1129284"/>
                </a:moveTo>
                <a:lnTo>
                  <a:pt x="3743" y="1036663"/>
                </a:lnTo>
                <a:lnTo>
                  <a:pt x="14780" y="946105"/>
                </a:lnTo>
                <a:lnTo>
                  <a:pt x="32819" y="857900"/>
                </a:lnTo>
                <a:lnTo>
                  <a:pt x="57570" y="772338"/>
                </a:lnTo>
                <a:lnTo>
                  <a:pt x="88743" y="689711"/>
                </a:lnTo>
                <a:lnTo>
                  <a:pt x="126046" y="610308"/>
                </a:lnTo>
                <a:lnTo>
                  <a:pt x="169190" y="534420"/>
                </a:lnTo>
                <a:lnTo>
                  <a:pt x="217883" y="462338"/>
                </a:lnTo>
                <a:lnTo>
                  <a:pt x="271835" y="394353"/>
                </a:lnTo>
                <a:lnTo>
                  <a:pt x="330755" y="330755"/>
                </a:lnTo>
                <a:lnTo>
                  <a:pt x="394353" y="271835"/>
                </a:lnTo>
                <a:lnTo>
                  <a:pt x="462338" y="217883"/>
                </a:lnTo>
                <a:lnTo>
                  <a:pt x="534420" y="169190"/>
                </a:lnTo>
                <a:lnTo>
                  <a:pt x="610308" y="126046"/>
                </a:lnTo>
                <a:lnTo>
                  <a:pt x="689711" y="88743"/>
                </a:lnTo>
                <a:lnTo>
                  <a:pt x="772338" y="57570"/>
                </a:lnTo>
                <a:lnTo>
                  <a:pt x="857900" y="32819"/>
                </a:lnTo>
                <a:lnTo>
                  <a:pt x="946105" y="14780"/>
                </a:lnTo>
                <a:lnTo>
                  <a:pt x="1036663" y="3743"/>
                </a:lnTo>
                <a:lnTo>
                  <a:pt x="1129284" y="0"/>
                </a:lnTo>
                <a:lnTo>
                  <a:pt x="1221904" y="3743"/>
                </a:lnTo>
                <a:lnTo>
                  <a:pt x="1312462" y="14780"/>
                </a:lnTo>
                <a:lnTo>
                  <a:pt x="1400667" y="32819"/>
                </a:lnTo>
                <a:lnTo>
                  <a:pt x="1486229" y="57570"/>
                </a:lnTo>
                <a:lnTo>
                  <a:pt x="1568856" y="88743"/>
                </a:lnTo>
                <a:lnTo>
                  <a:pt x="1648259" y="126046"/>
                </a:lnTo>
                <a:lnTo>
                  <a:pt x="1724147" y="169190"/>
                </a:lnTo>
                <a:lnTo>
                  <a:pt x="1796229" y="217883"/>
                </a:lnTo>
                <a:lnTo>
                  <a:pt x="1864214" y="271835"/>
                </a:lnTo>
                <a:lnTo>
                  <a:pt x="1927812" y="330755"/>
                </a:lnTo>
                <a:lnTo>
                  <a:pt x="1986732" y="394353"/>
                </a:lnTo>
                <a:lnTo>
                  <a:pt x="2040684" y="462338"/>
                </a:lnTo>
                <a:lnTo>
                  <a:pt x="2089377" y="534420"/>
                </a:lnTo>
                <a:lnTo>
                  <a:pt x="2132521" y="610308"/>
                </a:lnTo>
                <a:lnTo>
                  <a:pt x="2169824" y="689711"/>
                </a:lnTo>
                <a:lnTo>
                  <a:pt x="2200997" y="772338"/>
                </a:lnTo>
                <a:lnTo>
                  <a:pt x="2225748" y="857900"/>
                </a:lnTo>
                <a:lnTo>
                  <a:pt x="2243787" y="946105"/>
                </a:lnTo>
                <a:lnTo>
                  <a:pt x="2254824" y="1036663"/>
                </a:lnTo>
                <a:lnTo>
                  <a:pt x="2258568" y="1129284"/>
                </a:lnTo>
                <a:lnTo>
                  <a:pt x="2254824" y="1221904"/>
                </a:lnTo>
                <a:lnTo>
                  <a:pt x="2243787" y="1312462"/>
                </a:lnTo>
                <a:lnTo>
                  <a:pt x="2225748" y="1400667"/>
                </a:lnTo>
                <a:lnTo>
                  <a:pt x="2200997" y="1486229"/>
                </a:lnTo>
                <a:lnTo>
                  <a:pt x="2169824" y="1568856"/>
                </a:lnTo>
                <a:lnTo>
                  <a:pt x="2132521" y="1648259"/>
                </a:lnTo>
                <a:lnTo>
                  <a:pt x="2089377" y="1724147"/>
                </a:lnTo>
                <a:lnTo>
                  <a:pt x="2040684" y="1796229"/>
                </a:lnTo>
                <a:lnTo>
                  <a:pt x="1986732" y="1864214"/>
                </a:lnTo>
                <a:lnTo>
                  <a:pt x="1927812" y="1927812"/>
                </a:lnTo>
                <a:lnTo>
                  <a:pt x="1864214" y="1986732"/>
                </a:lnTo>
                <a:lnTo>
                  <a:pt x="1796229" y="2040684"/>
                </a:lnTo>
                <a:lnTo>
                  <a:pt x="1724147" y="2089377"/>
                </a:lnTo>
                <a:lnTo>
                  <a:pt x="1648259" y="2132521"/>
                </a:lnTo>
                <a:lnTo>
                  <a:pt x="1568856" y="2169824"/>
                </a:lnTo>
                <a:lnTo>
                  <a:pt x="1486229" y="2200997"/>
                </a:lnTo>
                <a:lnTo>
                  <a:pt x="1400667" y="2225748"/>
                </a:lnTo>
                <a:lnTo>
                  <a:pt x="1312462" y="2243787"/>
                </a:lnTo>
                <a:lnTo>
                  <a:pt x="1221904" y="2254824"/>
                </a:lnTo>
                <a:lnTo>
                  <a:pt x="1129284" y="2258568"/>
                </a:lnTo>
                <a:lnTo>
                  <a:pt x="1036663" y="2254824"/>
                </a:lnTo>
                <a:lnTo>
                  <a:pt x="946105" y="2243787"/>
                </a:lnTo>
                <a:lnTo>
                  <a:pt x="857900" y="2225748"/>
                </a:lnTo>
                <a:lnTo>
                  <a:pt x="772338" y="2200997"/>
                </a:lnTo>
                <a:lnTo>
                  <a:pt x="689711" y="2169824"/>
                </a:lnTo>
                <a:lnTo>
                  <a:pt x="610308" y="2132521"/>
                </a:lnTo>
                <a:lnTo>
                  <a:pt x="534420" y="2089377"/>
                </a:lnTo>
                <a:lnTo>
                  <a:pt x="462338" y="2040684"/>
                </a:lnTo>
                <a:lnTo>
                  <a:pt x="394353" y="1986732"/>
                </a:lnTo>
                <a:lnTo>
                  <a:pt x="330755" y="1927812"/>
                </a:lnTo>
                <a:lnTo>
                  <a:pt x="271835" y="1864214"/>
                </a:lnTo>
                <a:lnTo>
                  <a:pt x="217883" y="1796229"/>
                </a:lnTo>
                <a:lnTo>
                  <a:pt x="169190" y="1724147"/>
                </a:lnTo>
                <a:lnTo>
                  <a:pt x="126046" y="1648259"/>
                </a:lnTo>
                <a:lnTo>
                  <a:pt x="88743" y="1568856"/>
                </a:lnTo>
                <a:lnTo>
                  <a:pt x="57570" y="1486229"/>
                </a:lnTo>
                <a:lnTo>
                  <a:pt x="32819" y="1400667"/>
                </a:lnTo>
                <a:lnTo>
                  <a:pt x="14780" y="1312462"/>
                </a:lnTo>
                <a:lnTo>
                  <a:pt x="3743" y="1221904"/>
                </a:lnTo>
                <a:lnTo>
                  <a:pt x="0" y="1129284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82361" y="2757677"/>
            <a:ext cx="1614170" cy="1612900"/>
          </a:xfrm>
          <a:custGeom>
            <a:avLst/>
            <a:gdLst/>
            <a:ahLst/>
            <a:cxnLst/>
            <a:rect l="l" t="t" r="r" b="b"/>
            <a:pathLst>
              <a:path w="1614170" h="1612900">
                <a:moveTo>
                  <a:pt x="806958" y="0"/>
                </a:moveTo>
                <a:lnTo>
                  <a:pt x="740778" y="2672"/>
                </a:lnTo>
                <a:lnTo>
                  <a:pt x="676071" y="10551"/>
                </a:lnTo>
                <a:lnTo>
                  <a:pt x="613045" y="23429"/>
                </a:lnTo>
                <a:lnTo>
                  <a:pt x="551907" y="41099"/>
                </a:lnTo>
                <a:lnTo>
                  <a:pt x="492865" y="63353"/>
                </a:lnTo>
                <a:lnTo>
                  <a:pt x="436126" y="89983"/>
                </a:lnTo>
                <a:lnTo>
                  <a:pt x="381899" y="120783"/>
                </a:lnTo>
                <a:lnTo>
                  <a:pt x="330391" y="155545"/>
                </a:lnTo>
                <a:lnTo>
                  <a:pt x="281809" y="194061"/>
                </a:lnTo>
                <a:lnTo>
                  <a:pt x="236362" y="236124"/>
                </a:lnTo>
                <a:lnTo>
                  <a:pt x="194258" y="281527"/>
                </a:lnTo>
                <a:lnTo>
                  <a:pt x="155704" y="330061"/>
                </a:lnTo>
                <a:lnTo>
                  <a:pt x="120907" y="381520"/>
                </a:lnTo>
                <a:lnTo>
                  <a:pt x="90076" y="435697"/>
                </a:lnTo>
                <a:lnTo>
                  <a:pt x="63418" y="492382"/>
                </a:lnTo>
                <a:lnTo>
                  <a:pt x="41141" y="551371"/>
                </a:lnTo>
                <a:lnTo>
                  <a:pt x="23453" y="612453"/>
                </a:lnTo>
                <a:lnTo>
                  <a:pt x="10562" y="675423"/>
                </a:lnTo>
                <a:lnTo>
                  <a:pt x="2675" y="740073"/>
                </a:lnTo>
                <a:lnTo>
                  <a:pt x="0" y="806196"/>
                </a:lnTo>
                <a:lnTo>
                  <a:pt x="2675" y="872318"/>
                </a:lnTo>
                <a:lnTo>
                  <a:pt x="10562" y="936968"/>
                </a:lnTo>
                <a:lnTo>
                  <a:pt x="23453" y="999938"/>
                </a:lnTo>
                <a:lnTo>
                  <a:pt x="41141" y="1061020"/>
                </a:lnTo>
                <a:lnTo>
                  <a:pt x="63418" y="1120009"/>
                </a:lnTo>
                <a:lnTo>
                  <a:pt x="90076" y="1176694"/>
                </a:lnTo>
                <a:lnTo>
                  <a:pt x="120907" y="1230871"/>
                </a:lnTo>
                <a:lnTo>
                  <a:pt x="155704" y="1282330"/>
                </a:lnTo>
                <a:lnTo>
                  <a:pt x="194258" y="1330864"/>
                </a:lnTo>
                <a:lnTo>
                  <a:pt x="236362" y="1376267"/>
                </a:lnTo>
                <a:lnTo>
                  <a:pt x="281809" y="1418330"/>
                </a:lnTo>
                <a:lnTo>
                  <a:pt x="330391" y="1456846"/>
                </a:lnTo>
                <a:lnTo>
                  <a:pt x="381899" y="1491608"/>
                </a:lnTo>
                <a:lnTo>
                  <a:pt x="436126" y="1522408"/>
                </a:lnTo>
                <a:lnTo>
                  <a:pt x="492865" y="1549038"/>
                </a:lnTo>
                <a:lnTo>
                  <a:pt x="551907" y="1571292"/>
                </a:lnTo>
                <a:lnTo>
                  <a:pt x="613045" y="1588962"/>
                </a:lnTo>
                <a:lnTo>
                  <a:pt x="676071" y="1601840"/>
                </a:lnTo>
                <a:lnTo>
                  <a:pt x="740778" y="1609719"/>
                </a:lnTo>
                <a:lnTo>
                  <a:pt x="806958" y="1612392"/>
                </a:lnTo>
                <a:lnTo>
                  <a:pt x="873137" y="1609719"/>
                </a:lnTo>
                <a:lnTo>
                  <a:pt x="937844" y="1601840"/>
                </a:lnTo>
                <a:lnTo>
                  <a:pt x="1000870" y="1588962"/>
                </a:lnTo>
                <a:lnTo>
                  <a:pt x="1062008" y="1571292"/>
                </a:lnTo>
                <a:lnTo>
                  <a:pt x="1121050" y="1549038"/>
                </a:lnTo>
                <a:lnTo>
                  <a:pt x="1177789" y="1522408"/>
                </a:lnTo>
                <a:lnTo>
                  <a:pt x="1232016" y="1491608"/>
                </a:lnTo>
                <a:lnTo>
                  <a:pt x="1283524" y="1456846"/>
                </a:lnTo>
                <a:lnTo>
                  <a:pt x="1332106" y="1418330"/>
                </a:lnTo>
                <a:lnTo>
                  <a:pt x="1377553" y="1376267"/>
                </a:lnTo>
                <a:lnTo>
                  <a:pt x="1419657" y="1330864"/>
                </a:lnTo>
                <a:lnTo>
                  <a:pt x="1458211" y="1282330"/>
                </a:lnTo>
                <a:lnTo>
                  <a:pt x="1493008" y="1230871"/>
                </a:lnTo>
                <a:lnTo>
                  <a:pt x="1523839" y="1176694"/>
                </a:lnTo>
                <a:lnTo>
                  <a:pt x="1550497" y="1120009"/>
                </a:lnTo>
                <a:lnTo>
                  <a:pt x="1572774" y="1061020"/>
                </a:lnTo>
                <a:lnTo>
                  <a:pt x="1590462" y="999938"/>
                </a:lnTo>
                <a:lnTo>
                  <a:pt x="1603353" y="936968"/>
                </a:lnTo>
                <a:lnTo>
                  <a:pt x="1611240" y="872318"/>
                </a:lnTo>
                <a:lnTo>
                  <a:pt x="1613915" y="806196"/>
                </a:lnTo>
                <a:lnTo>
                  <a:pt x="1611240" y="740073"/>
                </a:lnTo>
                <a:lnTo>
                  <a:pt x="1603353" y="675423"/>
                </a:lnTo>
                <a:lnTo>
                  <a:pt x="1590462" y="612453"/>
                </a:lnTo>
                <a:lnTo>
                  <a:pt x="1572774" y="551371"/>
                </a:lnTo>
                <a:lnTo>
                  <a:pt x="1550497" y="492382"/>
                </a:lnTo>
                <a:lnTo>
                  <a:pt x="1523839" y="435697"/>
                </a:lnTo>
                <a:lnTo>
                  <a:pt x="1493008" y="381520"/>
                </a:lnTo>
                <a:lnTo>
                  <a:pt x="1458211" y="330061"/>
                </a:lnTo>
                <a:lnTo>
                  <a:pt x="1419657" y="281527"/>
                </a:lnTo>
                <a:lnTo>
                  <a:pt x="1377553" y="236124"/>
                </a:lnTo>
                <a:lnTo>
                  <a:pt x="1332106" y="194061"/>
                </a:lnTo>
                <a:lnTo>
                  <a:pt x="1283524" y="155545"/>
                </a:lnTo>
                <a:lnTo>
                  <a:pt x="1232016" y="120783"/>
                </a:lnTo>
                <a:lnTo>
                  <a:pt x="1177789" y="89983"/>
                </a:lnTo>
                <a:lnTo>
                  <a:pt x="1121050" y="63353"/>
                </a:lnTo>
                <a:lnTo>
                  <a:pt x="1062008" y="41099"/>
                </a:lnTo>
                <a:lnTo>
                  <a:pt x="1000870" y="23429"/>
                </a:lnTo>
                <a:lnTo>
                  <a:pt x="937844" y="10551"/>
                </a:lnTo>
                <a:lnTo>
                  <a:pt x="873137" y="2672"/>
                </a:lnTo>
                <a:lnTo>
                  <a:pt x="806958" y="0"/>
                </a:lnTo>
                <a:close/>
              </a:path>
            </a:pathLst>
          </a:custGeom>
          <a:solidFill>
            <a:srgbClr val="CA87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182361" y="2757677"/>
            <a:ext cx="1614170" cy="1612900"/>
          </a:xfrm>
          <a:custGeom>
            <a:avLst/>
            <a:gdLst/>
            <a:ahLst/>
            <a:cxnLst/>
            <a:rect l="l" t="t" r="r" b="b"/>
            <a:pathLst>
              <a:path w="1614170" h="1612900">
                <a:moveTo>
                  <a:pt x="0" y="806196"/>
                </a:moveTo>
                <a:lnTo>
                  <a:pt x="2675" y="740073"/>
                </a:lnTo>
                <a:lnTo>
                  <a:pt x="10562" y="675423"/>
                </a:lnTo>
                <a:lnTo>
                  <a:pt x="23453" y="612453"/>
                </a:lnTo>
                <a:lnTo>
                  <a:pt x="41141" y="551371"/>
                </a:lnTo>
                <a:lnTo>
                  <a:pt x="63418" y="492382"/>
                </a:lnTo>
                <a:lnTo>
                  <a:pt x="90076" y="435697"/>
                </a:lnTo>
                <a:lnTo>
                  <a:pt x="120907" y="381520"/>
                </a:lnTo>
                <a:lnTo>
                  <a:pt x="155704" y="330061"/>
                </a:lnTo>
                <a:lnTo>
                  <a:pt x="194258" y="281527"/>
                </a:lnTo>
                <a:lnTo>
                  <a:pt x="236362" y="236124"/>
                </a:lnTo>
                <a:lnTo>
                  <a:pt x="281809" y="194061"/>
                </a:lnTo>
                <a:lnTo>
                  <a:pt x="330391" y="155545"/>
                </a:lnTo>
                <a:lnTo>
                  <a:pt x="381899" y="120783"/>
                </a:lnTo>
                <a:lnTo>
                  <a:pt x="436126" y="89983"/>
                </a:lnTo>
                <a:lnTo>
                  <a:pt x="492865" y="63353"/>
                </a:lnTo>
                <a:lnTo>
                  <a:pt x="551907" y="41099"/>
                </a:lnTo>
                <a:lnTo>
                  <a:pt x="613045" y="23429"/>
                </a:lnTo>
                <a:lnTo>
                  <a:pt x="676071" y="10551"/>
                </a:lnTo>
                <a:lnTo>
                  <a:pt x="740778" y="2672"/>
                </a:lnTo>
                <a:lnTo>
                  <a:pt x="806958" y="0"/>
                </a:lnTo>
                <a:lnTo>
                  <a:pt x="873137" y="2672"/>
                </a:lnTo>
                <a:lnTo>
                  <a:pt x="937844" y="10551"/>
                </a:lnTo>
                <a:lnTo>
                  <a:pt x="1000870" y="23429"/>
                </a:lnTo>
                <a:lnTo>
                  <a:pt x="1062008" y="41099"/>
                </a:lnTo>
                <a:lnTo>
                  <a:pt x="1121050" y="63353"/>
                </a:lnTo>
                <a:lnTo>
                  <a:pt x="1177789" y="89983"/>
                </a:lnTo>
                <a:lnTo>
                  <a:pt x="1232016" y="120783"/>
                </a:lnTo>
                <a:lnTo>
                  <a:pt x="1283524" y="155545"/>
                </a:lnTo>
                <a:lnTo>
                  <a:pt x="1332106" y="194061"/>
                </a:lnTo>
                <a:lnTo>
                  <a:pt x="1377553" y="236124"/>
                </a:lnTo>
                <a:lnTo>
                  <a:pt x="1419657" y="281527"/>
                </a:lnTo>
                <a:lnTo>
                  <a:pt x="1458211" y="330061"/>
                </a:lnTo>
                <a:lnTo>
                  <a:pt x="1493008" y="381520"/>
                </a:lnTo>
                <a:lnTo>
                  <a:pt x="1523839" y="435697"/>
                </a:lnTo>
                <a:lnTo>
                  <a:pt x="1550497" y="492382"/>
                </a:lnTo>
                <a:lnTo>
                  <a:pt x="1572774" y="551371"/>
                </a:lnTo>
                <a:lnTo>
                  <a:pt x="1590462" y="612453"/>
                </a:lnTo>
                <a:lnTo>
                  <a:pt x="1603353" y="675423"/>
                </a:lnTo>
                <a:lnTo>
                  <a:pt x="1611240" y="740073"/>
                </a:lnTo>
                <a:lnTo>
                  <a:pt x="1613915" y="806196"/>
                </a:lnTo>
                <a:lnTo>
                  <a:pt x="1611240" y="872318"/>
                </a:lnTo>
                <a:lnTo>
                  <a:pt x="1603353" y="936968"/>
                </a:lnTo>
                <a:lnTo>
                  <a:pt x="1590462" y="999938"/>
                </a:lnTo>
                <a:lnTo>
                  <a:pt x="1572774" y="1061020"/>
                </a:lnTo>
                <a:lnTo>
                  <a:pt x="1550497" y="1120009"/>
                </a:lnTo>
                <a:lnTo>
                  <a:pt x="1523839" y="1176694"/>
                </a:lnTo>
                <a:lnTo>
                  <a:pt x="1493008" y="1230871"/>
                </a:lnTo>
                <a:lnTo>
                  <a:pt x="1458211" y="1282330"/>
                </a:lnTo>
                <a:lnTo>
                  <a:pt x="1419657" y="1330864"/>
                </a:lnTo>
                <a:lnTo>
                  <a:pt x="1377553" y="1376267"/>
                </a:lnTo>
                <a:lnTo>
                  <a:pt x="1332106" y="1418330"/>
                </a:lnTo>
                <a:lnTo>
                  <a:pt x="1283524" y="1456846"/>
                </a:lnTo>
                <a:lnTo>
                  <a:pt x="1232016" y="1491608"/>
                </a:lnTo>
                <a:lnTo>
                  <a:pt x="1177789" y="1522408"/>
                </a:lnTo>
                <a:lnTo>
                  <a:pt x="1121050" y="1549038"/>
                </a:lnTo>
                <a:lnTo>
                  <a:pt x="1062008" y="1571292"/>
                </a:lnTo>
                <a:lnTo>
                  <a:pt x="1000870" y="1588962"/>
                </a:lnTo>
                <a:lnTo>
                  <a:pt x="937844" y="1601840"/>
                </a:lnTo>
                <a:lnTo>
                  <a:pt x="873137" y="1609719"/>
                </a:lnTo>
                <a:lnTo>
                  <a:pt x="806958" y="1612392"/>
                </a:lnTo>
                <a:lnTo>
                  <a:pt x="740778" y="1609719"/>
                </a:lnTo>
                <a:lnTo>
                  <a:pt x="676071" y="1601840"/>
                </a:lnTo>
                <a:lnTo>
                  <a:pt x="613045" y="1588962"/>
                </a:lnTo>
                <a:lnTo>
                  <a:pt x="551907" y="1571292"/>
                </a:lnTo>
                <a:lnTo>
                  <a:pt x="492865" y="1549038"/>
                </a:lnTo>
                <a:lnTo>
                  <a:pt x="436126" y="1522408"/>
                </a:lnTo>
                <a:lnTo>
                  <a:pt x="381899" y="1491608"/>
                </a:lnTo>
                <a:lnTo>
                  <a:pt x="330391" y="1456846"/>
                </a:lnTo>
                <a:lnTo>
                  <a:pt x="281809" y="1418330"/>
                </a:lnTo>
                <a:lnTo>
                  <a:pt x="236362" y="1376267"/>
                </a:lnTo>
                <a:lnTo>
                  <a:pt x="194258" y="1330864"/>
                </a:lnTo>
                <a:lnTo>
                  <a:pt x="155704" y="1282330"/>
                </a:lnTo>
                <a:lnTo>
                  <a:pt x="120907" y="1230871"/>
                </a:lnTo>
                <a:lnTo>
                  <a:pt x="90076" y="1176694"/>
                </a:lnTo>
                <a:lnTo>
                  <a:pt x="63418" y="1120009"/>
                </a:lnTo>
                <a:lnTo>
                  <a:pt x="41141" y="1061020"/>
                </a:lnTo>
                <a:lnTo>
                  <a:pt x="23453" y="999938"/>
                </a:lnTo>
                <a:lnTo>
                  <a:pt x="10562" y="936968"/>
                </a:lnTo>
                <a:lnTo>
                  <a:pt x="2675" y="872318"/>
                </a:lnTo>
                <a:lnTo>
                  <a:pt x="0" y="806196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05450" y="3080766"/>
            <a:ext cx="967740" cy="967740"/>
          </a:xfrm>
          <a:custGeom>
            <a:avLst/>
            <a:gdLst/>
            <a:ahLst/>
            <a:cxnLst/>
            <a:rect l="l" t="t" r="r" b="b"/>
            <a:pathLst>
              <a:path w="967739" h="967739">
                <a:moveTo>
                  <a:pt x="483870" y="0"/>
                </a:moveTo>
                <a:lnTo>
                  <a:pt x="444188" y="1604"/>
                </a:lnTo>
                <a:lnTo>
                  <a:pt x="405390" y="6333"/>
                </a:lnTo>
                <a:lnTo>
                  <a:pt x="367598" y="14064"/>
                </a:lnTo>
                <a:lnTo>
                  <a:pt x="330939" y="24670"/>
                </a:lnTo>
                <a:lnTo>
                  <a:pt x="261515" y="54013"/>
                </a:lnTo>
                <a:lnTo>
                  <a:pt x="198113" y="93366"/>
                </a:lnTo>
                <a:lnTo>
                  <a:pt x="141732" y="141732"/>
                </a:lnTo>
                <a:lnTo>
                  <a:pt x="93366" y="198113"/>
                </a:lnTo>
                <a:lnTo>
                  <a:pt x="54013" y="261515"/>
                </a:lnTo>
                <a:lnTo>
                  <a:pt x="24670" y="330939"/>
                </a:lnTo>
                <a:lnTo>
                  <a:pt x="14064" y="367598"/>
                </a:lnTo>
                <a:lnTo>
                  <a:pt x="6333" y="405390"/>
                </a:lnTo>
                <a:lnTo>
                  <a:pt x="1604" y="444188"/>
                </a:lnTo>
                <a:lnTo>
                  <a:pt x="0" y="483870"/>
                </a:lnTo>
                <a:lnTo>
                  <a:pt x="1604" y="523551"/>
                </a:lnTo>
                <a:lnTo>
                  <a:pt x="6333" y="562349"/>
                </a:lnTo>
                <a:lnTo>
                  <a:pt x="14064" y="600141"/>
                </a:lnTo>
                <a:lnTo>
                  <a:pt x="24670" y="636800"/>
                </a:lnTo>
                <a:lnTo>
                  <a:pt x="54013" y="706224"/>
                </a:lnTo>
                <a:lnTo>
                  <a:pt x="93366" y="769626"/>
                </a:lnTo>
                <a:lnTo>
                  <a:pt x="141732" y="826008"/>
                </a:lnTo>
                <a:lnTo>
                  <a:pt x="198113" y="874373"/>
                </a:lnTo>
                <a:lnTo>
                  <a:pt x="261515" y="913726"/>
                </a:lnTo>
                <a:lnTo>
                  <a:pt x="330939" y="943069"/>
                </a:lnTo>
                <a:lnTo>
                  <a:pt x="367598" y="953675"/>
                </a:lnTo>
                <a:lnTo>
                  <a:pt x="405390" y="961406"/>
                </a:lnTo>
                <a:lnTo>
                  <a:pt x="444188" y="966135"/>
                </a:lnTo>
                <a:lnTo>
                  <a:pt x="483870" y="967740"/>
                </a:lnTo>
                <a:lnTo>
                  <a:pt x="523551" y="966135"/>
                </a:lnTo>
                <a:lnTo>
                  <a:pt x="562349" y="961406"/>
                </a:lnTo>
                <a:lnTo>
                  <a:pt x="600141" y="953675"/>
                </a:lnTo>
                <a:lnTo>
                  <a:pt x="636800" y="943069"/>
                </a:lnTo>
                <a:lnTo>
                  <a:pt x="706224" y="913726"/>
                </a:lnTo>
                <a:lnTo>
                  <a:pt x="769626" y="874373"/>
                </a:lnTo>
                <a:lnTo>
                  <a:pt x="826008" y="826007"/>
                </a:lnTo>
                <a:lnTo>
                  <a:pt x="874373" y="769626"/>
                </a:lnTo>
                <a:lnTo>
                  <a:pt x="913726" y="706224"/>
                </a:lnTo>
                <a:lnTo>
                  <a:pt x="943069" y="636800"/>
                </a:lnTo>
                <a:lnTo>
                  <a:pt x="953675" y="600141"/>
                </a:lnTo>
                <a:lnTo>
                  <a:pt x="961406" y="562349"/>
                </a:lnTo>
                <a:lnTo>
                  <a:pt x="966135" y="523551"/>
                </a:lnTo>
                <a:lnTo>
                  <a:pt x="967739" y="483870"/>
                </a:lnTo>
                <a:lnTo>
                  <a:pt x="966135" y="444188"/>
                </a:lnTo>
                <a:lnTo>
                  <a:pt x="961406" y="405390"/>
                </a:lnTo>
                <a:lnTo>
                  <a:pt x="953675" y="367598"/>
                </a:lnTo>
                <a:lnTo>
                  <a:pt x="943069" y="330939"/>
                </a:lnTo>
                <a:lnTo>
                  <a:pt x="913726" y="261515"/>
                </a:lnTo>
                <a:lnTo>
                  <a:pt x="874373" y="198113"/>
                </a:lnTo>
                <a:lnTo>
                  <a:pt x="826007" y="141731"/>
                </a:lnTo>
                <a:lnTo>
                  <a:pt x="769626" y="93366"/>
                </a:lnTo>
                <a:lnTo>
                  <a:pt x="706224" y="54013"/>
                </a:lnTo>
                <a:lnTo>
                  <a:pt x="636800" y="24670"/>
                </a:lnTo>
                <a:lnTo>
                  <a:pt x="600141" y="14064"/>
                </a:lnTo>
                <a:lnTo>
                  <a:pt x="562349" y="6333"/>
                </a:lnTo>
                <a:lnTo>
                  <a:pt x="523551" y="1604"/>
                </a:lnTo>
                <a:lnTo>
                  <a:pt x="483870" y="0"/>
                </a:lnTo>
                <a:close/>
              </a:path>
            </a:pathLst>
          </a:custGeom>
          <a:solidFill>
            <a:srgbClr val="C16A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05450" y="3080766"/>
            <a:ext cx="967740" cy="967740"/>
          </a:xfrm>
          <a:custGeom>
            <a:avLst/>
            <a:gdLst/>
            <a:ahLst/>
            <a:cxnLst/>
            <a:rect l="l" t="t" r="r" b="b"/>
            <a:pathLst>
              <a:path w="967739" h="967739">
                <a:moveTo>
                  <a:pt x="0" y="483870"/>
                </a:moveTo>
                <a:lnTo>
                  <a:pt x="1604" y="444188"/>
                </a:lnTo>
                <a:lnTo>
                  <a:pt x="6333" y="405390"/>
                </a:lnTo>
                <a:lnTo>
                  <a:pt x="14064" y="367598"/>
                </a:lnTo>
                <a:lnTo>
                  <a:pt x="24670" y="330939"/>
                </a:lnTo>
                <a:lnTo>
                  <a:pt x="54013" y="261515"/>
                </a:lnTo>
                <a:lnTo>
                  <a:pt x="93366" y="198113"/>
                </a:lnTo>
                <a:lnTo>
                  <a:pt x="141732" y="141732"/>
                </a:lnTo>
                <a:lnTo>
                  <a:pt x="198113" y="93366"/>
                </a:lnTo>
                <a:lnTo>
                  <a:pt x="261515" y="54013"/>
                </a:lnTo>
                <a:lnTo>
                  <a:pt x="330939" y="24670"/>
                </a:lnTo>
                <a:lnTo>
                  <a:pt x="367598" y="14064"/>
                </a:lnTo>
                <a:lnTo>
                  <a:pt x="405390" y="6333"/>
                </a:lnTo>
                <a:lnTo>
                  <a:pt x="444188" y="1604"/>
                </a:lnTo>
                <a:lnTo>
                  <a:pt x="483870" y="0"/>
                </a:lnTo>
                <a:lnTo>
                  <a:pt x="523551" y="1604"/>
                </a:lnTo>
                <a:lnTo>
                  <a:pt x="562349" y="6333"/>
                </a:lnTo>
                <a:lnTo>
                  <a:pt x="600141" y="14064"/>
                </a:lnTo>
                <a:lnTo>
                  <a:pt x="636800" y="24670"/>
                </a:lnTo>
                <a:lnTo>
                  <a:pt x="706224" y="54013"/>
                </a:lnTo>
                <a:lnTo>
                  <a:pt x="769626" y="93366"/>
                </a:lnTo>
                <a:lnTo>
                  <a:pt x="826007" y="141731"/>
                </a:lnTo>
                <a:lnTo>
                  <a:pt x="874373" y="198113"/>
                </a:lnTo>
                <a:lnTo>
                  <a:pt x="913726" y="261515"/>
                </a:lnTo>
                <a:lnTo>
                  <a:pt x="943069" y="330939"/>
                </a:lnTo>
                <a:lnTo>
                  <a:pt x="953675" y="367598"/>
                </a:lnTo>
                <a:lnTo>
                  <a:pt x="961406" y="405390"/>
                </a:lnTo>
                <a:lnTo>
                  <a:pt x="966135" y="444188"/>
                </a:lnTo>
                <a:lnTo>
                  <a:pt x="967739" y="483870"/>
                </a:lnTo>
                <a:lnTo>
                  <a:pt x="966135" y="523551"/>
                </a:lnTo>
                <a:lnTo>
                  <a:pt x="961406" y="562349"/>
                </a:lnTo>
                <a:lnTo>
                  <a:pt x="953675" y="600141"/>
                </a:lnTo>
                <a:lnTo>
                  <a:pt x="943069" y="636800"/>
                </a:lnTo>
                <a:lnTo>
                  <a:pt x="913726" y="706224"/>
                </a:lnTo>
                <a:lnTo>
                  <a:pt x="874373" y="769626"/>
                </a:lnTo>
                <a:lnTo>
                  <a:pt x="826008" y="826007"/>
                </a:lnTo>
                <a:lnTo>
                  <a:pt x="769626" y="874373"/>
                </a:lnTo>
                <a:lnTo>
                  <a:pt x="706224" y="913726"/>
                </a:lnTo>
                <a:lnTo>
                  <a:pt x="636800" y="943069"/>
                </a:lnTo>
                <a:lnTo>
                  <a:pt x="600141" y="953675"/>
                </a:lnTo>
                <a:lnTo>
                  <a:pt x="562349" y="961406"/>
                </a:lnTo>
                <a:lnTo>
                  <a:pt x="523551" y="966135"/>
                </a:lnTo>
                <a:lnTo>
                  <a:pt x="483870" y="967740"/>
                </a:lnTo>
                <a:lnTo>
                  <a:pt x="444188" y="966135"/>
                </a:lnTo>
                <a:lnTo>
                  <a:pt x="405390" y="961406"/>
                </a:lnTo>
                <a:lnTo>
                  <a:pt x="367598" y="953675"/>
                </a:lnTo>
                <a:lnTo>
                  <a:pt x="330939" y="943069"/>
                </a:lnTo>
                <a:lnTo>
                  <a:pt x="261515" y="913726"/>
                </a:lnTo>
                <a:lnTo>
                  <a:pt x="198113" y="874373"/>
                </a:lnTo>
                <a:lnTo>
                  <a:pt x="141732" y="826008"/>
                </a:lnTo>
                <a:lnTo>
                  <a:pt x="93366" y="769626"/>
                </a:lnTo>
                <a:lnTo>
                  <a:pt x="54013" y="706224"/>
                </a:lnTo>
                <a:lnTo>
                  <a:pt x="24670" y="636800"/>
                </a:lnTo>
                <a:lnTo>
                  <a:pt x="14064" y="600141"/>
                </a:lnTo>
                <a:lnTo>
                  <a:pt x="6333" y="562349"/>
                </a:lnTo>
                <a:lnTo>
                  <a:pt x="1604" y="523551"/>
                </a:lnTo>
                <a:lnTo>
                  <a:pt x="0" y="483870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27014" y="3402976"/>
            <a:ext cx="323215" cy="322580"/>
          </a:xfrm>
          <a:custGeom>
            <a:avLst/>
            <a:gdLst/>
            <a:ahLst/>
            <a:cxnLst/>
            <a:rect l="l" t="t" r="r" b="b"/>
            <a:pathLst>
              <a:path w="323214" h="322579">
                <a:moveTo>
                  <a:pt x="146984" y="0"/>
                </a:moveTo>
                <a:lnTo>
                  <a:pt x="105265" y="9410"/>
                </a:lnTo>
                <a:lnTo>
                  <a:pt x="68430" y="28836"/>
                </a:lnTo>
                <a:lnTo>
                  <a:pt x="38016" y="56739"/>
                </a:lnTo>
                <a:lnTo>
                  <a:pt x="15562" y="91581"/>
                </a:lnTo>
                <a:lnTo>
                  <a:pt x="2603" y="131826"/>
                </a:lnTo>
                <a:lnTo>
                  <a:pt x="0" y="160898"/>
                </a:lnTo>
                <a:lnTo>
                  <a:pt x="196" y="168939"/>
                </a:lnTo>
                <a:lnTo>
                  <a:pt x="7657" y="210008"/>
                </a:lnTo>
                <a:lnTo>
                  <a:pt x="25080" y="246740"/>
                </a:lnTo>
                <a:lnTo>
                  <a:pt x="51314" y="277727"/>
                </a:lnTo>
                <a:lnTo>
                  <a:pt x="85209" y="301562"/>
                </a:lnTo>
                <a:lnTo>
                  <a:pt x="125615" y="316838"/>
                </a:lnTo>
                <a:lnTo>
                  <a:pt x="171382" y="322147"/>
                </a:lnTo>
                <a:lnTo>
                  <a:pt x="185324" y="320698"/>
                </a:lnTo>
                <a:lnTo>
                  <a:pt x="224675" y="309468"/>
                </a:lnTo>
                <a:lnTo>
                  <a:pt x="259236" y="288746"/>
                </a:lnTo>
                <a:lnTo>
                  <a:pt x="287625" y="259607"/>
                </a:lnTo>
                <a:lnTo>
                  <a:pt x="308460" y="223124"/>
                </a:lnTo>
                <a:lnTo>
                  <a:pt x="320361" y="180369"/>
                </a:lnTo>
                <a:lnTo>
                  <a:pt x="322649" y="148911"/>
                </a:lnTo>
                <a:lnTo>
                  <a:pt x="321035" y="135139"/>
                </a:lnTo>
                <a:lnTo>
                  <a:pt x="309424" y="96303"/>
                </a:lnTo>
                <a:lnTo>
                  <a:pt x="288422" y="62238"/>
                </a:lnTo>
                <a:lnTo>
                  <a:pt x="259016" y="34297"/>
                </a:lnTo>
                <a:lnTo>
                  <a:pt x="222187" y="13830"/>
                </a:lnTo>
                <a:lnTo>
                  <a:pt x="178920" y="2189"/>
                </a:lnTo>
                <a:lnTo>
                  <a:pt x="146984" y="0"/>
                </a:lnTo>
                <a:close/>
              </a:path>
            </a:pathLst>
          </a:custGeom>
          <a:solidFill>
            <a:srgbClr val="B74B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27014" y="3402976"/>
            <a:ext cx="323215" cy="322580"/>
          </a:xfrm>
          <a:custGeom>
            <a:avLst/>
            <a:gdLst/>
            <a:ahLst/>
            <a:cxnLst/>
            <a:rect l="l" t="t" r="r" b="b"/>
            <a:pathLst>
              <a:path w="323214" h="322579">
                <a:moveTo>
                  <a:pt x="0" y="160898"/>
                </a:moveTo>
                <a:lnTo>
                  <a:pt x="5773" y="117906"/>
                </a:lnTo>
                <a:lnTo>
                  <a:pt x="22067" y="79291"/>
                </a:lnTo>
                <a:lnTo>
                  <a:pt x="47346" y="46591"/>
                </a:lnTo>
                <a:lnTo>
                  <a:pt x="80071" y="21343"/>
                </a:lnTo>
                <a:lnTo>
                  <a:pt x="118705" y="5085"/>
                </a:lnTo>
                <a:lnTo>
                  <a:pt x="146984" y="0"/>
                </a:lnTo>
                <a:lnTo>
                  <a:pt x="163237" y="504"/>
                </a:lnTo>
                <a:lnTo>
                  <a:pt x="208431" y="8902"/>
                </a:lnTo>
                <a:lnTo>
                  <a:pt x="247515" y="26577"/>
                </a:lnTo>
                <a:lnTo>
                  <a:pt x="279506" y="52178"/>
                </a:lnTo>
                <a:lnTo>
                  <a:pt x="303418" y="84351"/>
                </a:lnTo>
                <a:lnTo>
                  <a:pt x="318269" y="121747"/>
                </a:lnTo>
                <a:lnTo>
                  <a:pt x="322649" y="148911"/>
                </a:lnTo>
                <a:lnTo>
                  <a:pt x="322104" y="164909"/>
                </a:lnTo>
                <a:lnTo>
                  <a:pt x="313488" y="209516"/>
                </a:lnTo>
                <a:lnTo>
                  <a:pt x="295477" y="248209"/>
                </a:lnTo>
                <a:lnTo>
                  <a:pt x="269453" y="279916"/>
                </a:lnTo>
                <a:lnTo>
                  <a:pt x="236796" y="303562"/>
                </a:lnTo>
                <a:lnTo>
                  <a:pt x="198888" y="318075"/>
                </a:lnTo>
                <a:lnTo>
                  <a:pt x="171382" y="322147"/>
                </a:lnTo>
                <a:lnTo>
                  <a:pt x="155602" y="321571"/>
                </a:lnTo>
                <a:lnTo>
                  <a:pt x="111494" y="312784"/>
                </a:lnTo>
                <a:lnTo>
                  <a:pt x="73131" y="294499"/>
                </a:lnTo>
                <a:lnTo>
                  <a:pt x="41661" y="268123"/>
                </a:lnTo>
                <a:lnTo>
                  <a:pt x="18236" y="235065"/>
                </a:lnTo>
                <a:lnTo>
                  <a:pt x="4006" y="196731"/>
                </a:lnTo>
                <a:lnTo>
                  <a:pt x="0" y="160898"/>
                </a:lnTo>
                <a:close/>
              </a:path>
            </a:pathLst>
          </a:custGeom>
          <a:ln w="25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83779" y="1438969"/>
            <a:ext cx="725170" cy="411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540"/>
              </a:lnSpc>
            </a:pPr>
            <a:r>
              <a:rPr sz="1500" spc="-15" dirty="0">
                <a:latin typeface="Franklin Gothic Book"/>
                <a:cs typeface="Franklin Gothic Book"/>
              </a:rPr>
              <a:t>Me</a:t>
            </a:r>
            <a:r>
              <a:rPr sz="1500" spc="-5" dirty="0">
                <a:latin typeface="Franklin Gothic Book"/>
                <a:cs typeface="Franklin Gothic Book"/>
              </a:rPr>
              <a:t>ll</a:t>
            </a:r>
            <a:r>
              <a:rPr sz="1500" dirty="0">
                <a:latin typeface="Franklin Gothic Book"/>
                <a:cs typeface="Franklin Gothic Book"/>
              </a:rPr>
              <a:t>i</a:t>
            </a:r>
            <a:r>
              <a:rPr sz="1500" spc="-50" dirty="0">
                <a:latin typeface="Franklin Gothic Book"/>
                <a:cs typeface="Franklin Gothic Book"/>
              </a:rPr>
              <a:t>f</a:t>
            </a:r>
            <a:r>
              <a:rPr sz="1500" spc="-10" dirty="0">
                <a:latin typeface="Franklin Gothic Book"/>
                <a:cs typeface="Franklin Gothic Book"/>
              </a:rPr>
              <a:t>era</a:t>
            </a:r>
            <a:r>
              <a:rPr sz="1500" spc="-5" dirty="0">
                <a:latin typeface="Franklin Gothic Book"/>
                <a:cs typeface="Franklin Gothic Book"/>
              </a:rPr>
              <a:t> (es</a:t>
            </a:r>
            <a:r>
              <a:rPr sz="1500" spc="5" dirty="0">
                <a:latin typeface="Franklin Gothic Book"/>
                <a:cs typeface="Franklin Gothic Book"/>
              </a:rPr>
              <a:t>p</a:t>
            </a:r>
            <a:r>
              <a:rPr sz="1500" spc="-10" dirty="0">
                <a:latin typeface="Franklin Gothic Book"/>
                <a:cs typeface="Franklin Gothic Book"/>
              </a:rPr>
              <a:t>èc</a:t>
            </a:r>
            <a:r>
              <a:rPr sz="1500" spc="-20" dirty="0">
                <a:latin typeface="Franklin Gothic Book"/>
                <a:cs typeface="Franklin Gothic Book"/>
              </a:rPr>
              <a:t>e</a:t>
            </a:r>
            <a:r>
              <a:rPr sz="1500" dirty="0">
                <a:latin typeface="Franklin Gothic Book"/>
                <a:cs typeface="Franklin Gothic Book"/>
              </a:rPr>
              <a:t>)</a:t>
            </a:r>
          </a:p>
        </p:txBody>
      </p:sp>
      <p:sp>
        <p:nvSpPr>
          <p:cNvPr id="14" name="object 14"/>
          <p:cNvSpPr/>
          <p:nvPr/>
        </p:nvSpPr>
        <p:spPr>
          <a:xfrm>
            <a:off x="7494269" y="1648205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2711" y="0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921502" y="1648205"/>
            <a:ext cx="1569720" cy="1915795"/>
          </a:xfrm>
          <a:custGeom>
            <a:avLst/>
            <a:gdLst/>
            <a:ahLst/>
            <a:cxnLst/>
            <a:rect l="l" t="t" r="r" b="b"/>
            <a:pathLst>
              <a:path w="1569720" h="1915795">
                <a:moveTo>
                  <a:pt x="1569720" y="0"/>
                </a:moveTo>
                <a:lnTo>
                  <a:pt x="0" y="1915668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883779" y="2078160"/>
            <a:ext cx="979169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dirty="0">
                <a:latin typeface="Franklin Gothic Book"/>
                <a:cs typeface="Franklin Gothic Book"/>
              </a:rPr>
              <a:t>Api</a:t>
            </a:r>
            <a:r>
              <a:rPr sz="1500" spc="-10" dirty="0">
                <a:latin typeface="Franklin Gothic Book"/>
                <a:cs typeface="Franklin Gothic Book"/>
              </a:rPr>
              <a:t>s </a:t>
            </a:r>
            <a:r>
              <a:rPr sz="1500" spc="-5" dirty="0">
                <a:latin typeface="Franklin Gothic Book"/>
                <a:cs typeface="Franklin Gothic Book"/>
              </a:rPr>
              <a:t>(ge</a:t>
            </a:r>
            <a:r>
              <a:rPr sz="1500" spc="-10" dirty="0">
                <a:latin typeface="Franklin Gothic Book"/>
                <a:cs typeface="Franklin Gothic Book"/>
              </a:rPr>
              <a:t>nre)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7494269" y="2189226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2711" y="0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62294" y="2189226"/>
            <a:ext cx="1330960" cy="1595755"/>
          </a:xfrm>
          <a:custGeom>
            <a:avLst/>
            <a:gdLst/>
            <a:ahLst/>
            <a:cxnLst/>
            <a:rect l="l" t="t" r="r" b="b"/>
            <a:pathLst>
              <a:path w="1330959" h="1595754">
                <a:moveTo>
                  <a:pt x="1330452" y="0"/>
                </a:moveTo>
                <a:lnTo>
                  <a:pt x="0" y="1595628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7883779" y="2620450"/>
            <a:ext cx="127762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dirty="0">
                <a:latin typeface="Franklin Gothic Book"/>
                <a:cs typeface="Franklin Gothic Book"/>
              </a:rPr>
              <a:t>Api</a:t>
            </a:r>
            <a:r>
              <a:rPr sz="1500" spc="-10" dirty="0">
                <a:latin typeface="Franklin Gothic Book"/>
                <a:cs typeface="Franklin Gothic Book"/>
              </a:rPr>
              <a:t>d</a:t>
            </a:r>
            <a:r>
              <a:rPr sz="1500" spc="-20" dirty="0">
                <a:latin typeface="Franklin Gothic Book"/>
                <a:cs typeface="Franklin Gothic Book"/>
              </a:rPr>
              <a:t>a</a:t>
            </a:r>
            <a:r>
              <a:rPr sz="1500" spc="-10" dirty="0">
                <a:latin typeface="Franklin Gothic Book"/>
                <a:cs typeface="Franklin Gothic Book"/>
              </a:rPr>
              <a:t>e</a:t>
            </a:r>
            <a:r>
              <a:rPr sz="1500" spc="-5" dirty="0">
                <a:latin typeface="Franklin Gothic Book"/>
                <a:cs typeface="Franklin Gothic Book"/>
              </a:rPr>
              <a:t> (</a:t>
            </a:r>
            <a:r>
              <a:rPr sz="1500" spc="-15" dirty="0">
                <a:latin typeface="Franklin Gothic Book"/>
                <a:cs typeface="Franklin Gothic Book"/>
              </a:rPr>
              <a:t>f</a:t>
            </a:r>
            <a:r>
              <a:rPr sz="1500" dirty="0">
                <a:latin typeface="Franklin Gothic Book"/>
                <a:cs typeface="Franklin Gothic Book"/>
              </a:rPr>
              <a:t>ami</a:t>
            </a:r>
            <a:r>
              <a:rPr sz="1500" spc="-5" dirty="0">
                <a:latin typeface="Franklin Gothic Book"/>
                <a:cs typeface="Franklin Gothic Book"/>
              </a:rPr>
              <a:t>lle)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7494269" y="2731770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2711" y="0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375653" y="2731770"/>
            <a:ext cx="1118870" cy="1259205"/>
          </a:xfrm>
          <a:custGeom>
            <a:avLst/>
            <a:gdLst/>
            <a:ahLst/>
            <a:cxnLst/>
            <a:rect l="l" t="t" r="r" b="b"/>
            <a:pathLst>
              <a:path w="1118870" h="1259204">
                <a:moveTo>
                  <a:pt x="1118616" y="0"/>
                </a:moveTo>
                <a:lnTo>
                  <a:pt x="0" y="1258823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494269" y="3262121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2711" y="0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627114" y="3262121"/>
            <a:ext cx="867410" cy="960119"/>
          </a:xfrm>
          <a:custGeom>
            <a:avLst/>
            <a:gdLst/>
            <a:ahLst/>
            <a:cxnLst/>
            <a:rect l="l" t="t" r="r" b="b"/>
            <a:pathLst>
              <a:path w="867409" h="960120">
                <a:moveTo>
                  <a:pt x="867155" y="0"/>
                </a:moveTo>
                <a:lnTo>
                  <a:pt x="0" y="960119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883779" y="3015674"/>
            <a:ext cx="1193165" cy="963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20900"/>
              </a:lnSpc>
            </a:pPr>
            <a:r>
              <a:rPr sz="1500" spc="-10" dirty="0">
                <a:latin typeface="Franklin Gothic Book"/>
                <a:cs typeface="Franklin Gothic Book"/>
              </a:rPr>
              <a:t>Hyménoptè</a:t>
            </a:r>
            <a:r>
              <a:rPr sz="1500" spc="-15" dirty="0">
                <a:latin typeface="Franklin Gothic Book"/>
                <a:cs typeface="Franklin Gothic Book"/>
              </a:rPr>
              <a:t>r</a:t>
            </a:r>
            <a:r>
              <a:rPr sz="1500" spc="-10" dirty="0">
                <a:latin typeface="Franklin Gothic Book"/>
                <a:cs typeface="Franklin Gothic Book"/>
              </a:rPr>
              <a:t>es</a:t>
            </a:r>
            <a:r>
              <a:rPr sz="1500" spc="-5" dirty="0">
                <a:latin typeface="Franklin Gothic Book"/>
                <a:cs typeface="Franklin Gothic Book"/>
              </a:rPr>
              <a:t> </a:t>
            </a:r>
            <a:r>
              <a:rPr sz="1500" spc="-10" dirty="0">
                <a:latin typeface="Franklin Gothic Book"/>
                <a:cs typeface="Franklin Gothic Book"/>
              </a:rPr>
              <a:t>(o</a:t>
            </a:r>
            <a:r>
              <a:rPr sz="1500" spc="-35" dirty="0">
                <a:latin typeface="Franklin Gothic Book"/>
                <a:cs typeface="Franklin Gothic Book"/>
              </a:rPr>
              <a:t>r</a:t>
            </a:r>
            <a:r>
              <a:rPr sz="1500" spc="-10" dirty="0">
                <a:latin typeface="Franklin Gothic Book"/>
                <a:cs typeface="Franklin Gothic Book"/>
              </a:rPr>
              <a:t>d</a:t>
            </a:r>
            <a:r>
              <a:rPr sz="1500" spc="-15" dirty="0">
                <a:latin typeface="Franklin Gothic Book"/>
                <a:cs typeface="Franklin Gothic Book"/>
              </a:rPr>
              <a:t>r</a:t>
            </a:r>
            <a:r>
              <a:rPr sz="1500" spc="-10" dirty="0">
                <a:latin typeface="Franklin Gothic Book"/>
                <a:cs typeface="Franklin Gothic Book"/>
              </a:rPr>
              <a:t>e) Inse</a:t>
            </a:r>
            <a:r>
              <a:rPr sz="1500" spc="-15" dirty="0">
                <a:latin typeface="Franklin Gothic Book"/>
                <a:cs typeface="Franklin Gothic Book"/>
              </a:rPr>
              <a:t>c</a:t>
            </a:r>
            <a:r>
              <a:rPr sz="1500" spc="-35" dirty="0">
                <a:latin typeface="Franklin Gothic Book"/>
                <a:cs typeface="Franklin Gothic Book"/>
              </a:rPr>
              <a:t>t</a:t>
            </a:r>
            <a:r>
              <a:rPr sz="1500" spc="-10" dirty="0">
                <a:latin typeface="Franklin Gothic Book"/>
                <a:cs typeface="Franklin Gothic Book"/>
              </a:rPr>
              <a:t>es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ts val="1535"/>
              </a:lnSpc>
            </a:pPr>
            <a:r>
              <a:rPr sz="1500" spc="-5" dirty="0">
                <a:latin typeface="Franklin Gothic Book"/>
                <a:cs typeface="Franklin Gothic Book"/>
              </a:rPr>
              <a:t>(classe</a:t>
            </a:r>
            <a:r>
              <a:rPr sz="1500" dirty="0">
                <a:latin typeface="Franklin Gothic Book"/>
                <a:cs typeface="Franklin Gothic Book"/>
              </a:rPr>
              <a:t>)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7494269" y="3777234"/>
            <a:ext cx="363220" cy="0"/>
          </a:xfrm>
          <a:custGeom>
            <a:avLst/>
            <a:gdLst/>
            <a:ahLst/>
            <a:cxnLst/>
            <a:rect l="l" t="t" r="r" b="b"/>
            <a:pathLst>
              <a:path w="363220">
                <a:moveTo>
                  <a:pt x="0" y="0"/>
                </a:moveTo>
                <a:lnTo>
                  <a:pt x="362711" y="0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864857" y="3777234"/>
            <a:ext cx="629920" cy="676910"/>
          </a:xfrm>
          <a:custGeom>
            <a:avLst/>
            <a:gdLst/>
            <a:ahLst/>
            <a:cxnLst/>
            <a:rect l="l" t="t" r="r" b="b"/>
            <a:pathLst>
              <a:path w="629920" h="676910">
                <a:moveTo>
                  <a:pt x="629412" y="0"/>
                </a:moveTo>
                <a:lnTo>
                  <a:pt x="0" y="676656"/>
                </a:lnTo>
              </a:path>
            </a:pathLst>
          </a:custGeom>
          <a:ln w="25908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02107" y="1499618"/>
            <a:ext cx="4046854" cy="3851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risat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endParaRPr sz="1800" dirty="0">
              <a:latin typeface="Franklin Gothic Book"/>
              <a:cs typeface="Franklin Gothic Book"/>
            </a:endParaRPr>
          </a:p>
          <a:p>
            <a:pPr marL="12700" marR="5080">
              <a:lnSpc>
                <a:spcPct val="80000"/>
              </a:lnSpc>
              <a:spcBef>
                <a:spcPts val="430"/>
              </a:spcBef>
            </a:pPr>
            <a:r>
              <a:rPr sz="1800" spc="-22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’abei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sec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’o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dre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ym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nop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guêpes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tc.)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ymé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tés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deux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t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ois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membres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8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és. Le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 de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disti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tê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thor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’abdomen.</a:t>
            </a:r>
            <a:endParaRPr sz="1800" dirty="0">
              <a:latin typeface="Franklin Gothic Book"/>
              <a:cs typeface="Franklin Gothic Book"/>
            </a:endParaRPr>
          </a:p>
          <a:p>
            <a:pPr marL="12700" marR="27305">
              <a:lnSpc>
                <a:spcPct val="80000"/>
              </a:lnSpc>
              <a:spcBef>
                <a:spcPts val="430"/>
              </a:spcBef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 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appe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idé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Apid</a:t>
            </a:r>
            <a:r>
              <a:rPr sz="18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æ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bou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iè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osm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tc.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idé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eg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20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000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 di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monde,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00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ope.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 sont soc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maj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endParaRPr sz="1800" dirty="0">
              <a:latin typeface="Franklin Gothic Book"/>
              <a:cs typeface="Franklin Gothic Book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20174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28" name="object 28"/>
          <p:cNvSpPr txBox="1"/>
          <p:nvPr/>
        </p:nvSpPr>
        <p:spPr>
          <a:xfrm>
            <a:off x="502107" y="5328287"/>
            <a:ext cx="84836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sol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02107" y="5598160"/>
            <a:ext cx="7719059" cy="802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idés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Ap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9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es. </a:t>
            </a:r>
            <a:r>
              <a:rPr sz="1800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asia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8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Apis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’abei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à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lus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 dirty="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O</a:t>
            </a:r>
            <a:r>
              <a:rPr b="0" i="0" dirty="0">
                <a:latin typeface="Franklin Gothic Book"/>
                <a:cs typeface="Franklin Gothic Book"/>
              </a:rPr>
              <a:t>rigine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rac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géographi</a:t>
            </a:r>
            <a:r>
              <a:rPr b="0" i="0" spc="-35" dirty="0">
                <a:latin typeface="Franklin Gothic Book"/>
                <a:cs typeface="Franklin Gothic Book"/>
              </a:rPr>
              <a:t>q</a:t>
            </a:r>
            <a:r>
              <a:rPr b="0" i="0" dirty="0">
                <a:latin typeface="Franklin Gothic Book"/>
                <a:cs typeface="Franklin Gothic Book"/>
              </a:rPr>
              <a:t>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8119" y="1461841"/>
            <a:ext cx="8197850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25"/>
              </a:lnSpc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Répa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nelle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gen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Apis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selon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spc="-114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rai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7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7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7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apicu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tur</a:t>
            </a:r>
            <a:r>
              <a:rPr sz="17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7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7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4.</a:t>
            </a:r>
            <a:endParaRPr sz="17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06523" y="1714500"/>
            <a:ext cx="5591556" cy="338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4215" y="5232136"/>
            <a:ext cx="8253730" cy="716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mel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donc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ntine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fric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n,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l’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ndant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coins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glo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raison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accl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tatio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20175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O</a:t>
            </a:r>
            <a:r>
              <a:rPr b="0" i="0" dirty="0">
                <a:latin typeface="Franklin Gothic Book"/>
                <a:cs typeface="Franklin Gothic Book"/>
              </a:rPr>
              <a:t>rigine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rac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géographi</a:t>
            </a:r>
            <a:r>
              <a:rPr b="0" i="0" spc="-35" dirty="0">
                <a:latin typeface="Franklin Gothic Book"/>
                <a:cs typeface="Franklin Gothic Book"/>
              </a:rPr>
              <a:t>q</a:t>
            </a:r>
            <a:r>
              <a:rPr b="0" i="0" dirty="0">
                <a:latin typeface="Franklin Gothic Book"/>
                <a:cs typeface="Franklin Gothic Book"/>
              </a:rPr>
              <a:t>ues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2442972"/>
            <a:ext cx="5326379" cy="30571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6005" y="5988091"/>
            <a:ext cx="5742305" cy="473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tition 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-espèces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mel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Afri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endParaRPr sz="1600">
              <a:latin typeface="Franklin Gothic Book"/>
              <a:cs typeface="Franklin Gothic Book"/>
            </a:endParaRPr>
          </a:p>
          <a:p>
            <a:pPr algn="ctr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-Or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selon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992).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01055" y="1930907"/>
            <a:ext cx="3742944" cy="39410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37133" y="1544061"/>
            <a:ext cx="7904480" cy="502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Apis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800" i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subd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ivis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2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5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aces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géo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s)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fécondes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20176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O</a:t>
            </a:r>
            <a:r>
              <a:rPr b="0" i="0" dirty="0">
                <a:latin typeface="Franklin Gothic Book"/>
                <a:cs typeface="Franklin Gothic Book"/>
              </a:rPr>
              <a:t>rigine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rac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géographi</a:t>
            </a:r>
            <a:r>
              <a:rPr b="0" i="0" spc="-35" dirty="0">
                <a:latin typeface="Franklin Gothic Book"/>
                <a:cs typeface="Franklin Gothic Book"/>
              </a:rPr>
              <a:t>q</a:t>
            </a:r>
            <a:r>
              <a:rPr b="0" i="0" dirty="0">
                <a:latin typeface="Franklin Gothic Book"/>
                <a:cs typeface="Franklin Gothic Book"/>
              </a:rPr>
              <a:t>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3218682"/>
            <a:ext cx="5298440" cy="3053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b="1" spc="-2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io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8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8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pis</a:t>
            </a:r>
            <a:r>
              <a:rPr sz="1800" b="1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8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800" b="1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8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igi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sl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abe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oncé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osité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Gén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ce,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c’est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abe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sti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 bi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n.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oppe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écoce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lis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assez peu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son habi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sède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bonn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Il est 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nc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but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uses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14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  <a:p>
            <a:pPr marL="12700" marR="845185">
              <a:lnSpc>
                <a:spcPct val="100000"/>
              </a:lnSpc>
              <a:spcBef>
                <a:spcPts val="430"/>
              </a:spcBef>
            </a:pP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cepe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896355" y="3285744"/>
            <a:ext cx="3247643" cy="25054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927216" y="5561211"/>
            <a:ext cx="79756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G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20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F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R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20177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5940" y="1696842"/>
            <a:ext cx="8053070" cy="1077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 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Apis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8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8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paleme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lisée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icul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f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ça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is.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isti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ic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ndic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f,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car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possible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géogr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ph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ail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sélec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O</a:t>
            </a:r>
            <a:r>
              <a:rPr b="0" i="0" dirty="0">
                <a:latin typeface="Franklin Gothic Book"/>
                <a:cs typeface="Franklin Gothic Book"/>
              </a:rPr>
              <a:t>rigine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rac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géographi</a:t>
            </a:r>
            <a:r>
              <a:rPr b="0" i="0" spc="-35" dirty="0">
                <a:latin typeface="Franklin Gothic Book"/>
                <a:cs typeface="Franklin Gothic Book"/>
              </a:rPr>
              <a:t>q</a:t>
            </a:r>
            <a:r>
              <a:rPr b="0" i="0" dirty="0">
                <a:latin typeface="Franklin Gothic Book"/>
                <a:cs typeface="Franklin Gothic Book"/>
              </a:rPr>
              <a:t>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68274" y="1679303"/>
            <a:ext cx="5429250" cy="1910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19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eil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sienne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16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b="1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600" b="1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caucas</a:t>
            </a:r>
            <a:r>
              <a:rPr sz="16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origin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ire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case.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ain,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hau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pilos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 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éputé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très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longue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ngu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(7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mm)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douc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 très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opolise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ctèr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indés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8274" y="3617578"/>
            <a:ext cx="408051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ssiv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 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18276" y="1693164"/>
            <a:ext cx="3125724" cy="21168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12764" y="4424171"/>
            <a:ext cx="3031236" cy="2273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8274" y="4203174"/>
            <a:ext cx="6226175" cy="2482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790575">
              <a:lnSpc>
                <a:spcPct val="100000"/>
              </a:lnSpc>
            </a:pPr>
            <a:r>
              <a:rPr sz="1600" b="1" spc="-19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eil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nne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16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b="1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600" b="1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b="1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b="1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tic</a:t>
            </a:r>
            <a:r>
              <a:rPr sz="1600" b="1" i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fût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l’une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sélectionné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tir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75" spc="7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75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75" spc="-187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ècle. 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d’hui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plus cour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ndue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très douc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tile,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oduit d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assez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vérer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pilla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incontrôlés.</a:t>
            </a:r>
            <a:endParaRPr sz="1600">
              <a:latin typeface="Franklin Gothic Book"/>
              <a:cs typeface="Franklin Gothic Book"/>
            </a:endParaRPr>
          </a:p>
          <a:p>
            <a:pPr marR="5080" algn="r">
              <a:lnSpc>
                <a:spcPct val="100000"/>
              </a:lnSpc>
              <a:spcBef>
                <a:spcPts val="940"/>
              </a:spcBef>
            </a:pP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2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200" b="1" spc="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200" b="1" spc="-15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200" b="1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20178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046089" y="3569598"/>
            <a:ext cx="79883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G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20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F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R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O</a:t>
            </a:r>
            <a:r>
              <a:rPr b="0" i="0" dirty="0">
                <a:latin typeface="Franklin Gothic Book"/>
                <a:cs typeface="Franklin Gothic Book"/>
              </a:rPr>
              <a:t>rigine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rac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géographi</a:t>
            </a:r>
            <a:r>
              <a:rPr b="0" i="0" spc="-35" dirty="0">
                <a:latin typeface="Franklin Gothic Book"/>
                <a:cs typeface="Franklin Gothic Book"/>
              </a:rPr>
              <a:t>q</a:t>
            </a:r>
            <a:r>
              <a:rPr b="0" i="0" dirty="0">
                <a:latin typeface="Franklin Gothic Book"/>
                <a:cs typeface="Franklin Gothic Book"/>
              </a:rPr>
              <a:t>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7965"/>
            <a:ext cx="6012180" cy="2600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24790">
              <a:lnSpc>
                <a:spcPct val="80000"/>
              </a:lnSpc>
            </a:pPr>
            <a:r>
              <a:rPr sz="1700" b="1" spc="-19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no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ire</a:t>
            </a:r>
            <a:r>
              <a:rPr sz="17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7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pis</a:t>
            </a:r>
            <a:r>
              <a:rPr sz="1700" b="1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b="1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lif</a:t>
            </a:r>
            <a:r>
              <a:rPr sz="17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700" b="1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b="1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lif</a:t>
            </a:r>
            <a:r>
              <a:rPr sz="1700" b="1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l’abeille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ini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ial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ment présen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 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ense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ble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err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n,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spéci</a:t>
            </a:r>
            <a:r>
              <a:rPr sz="17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ic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tés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cales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(éco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types),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pré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conse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700">
              <a:latin typeface="Franklin Gothic Book"/>
              <a:cs typeface="Franklin Gothic Book"/>
            </a:endParaRPr>
          </a:p>
          <a:p>
            <a:pPr marL="12700" marR="5080">
              <a:lnSpc>
                <a:spcPct val="80000"/>
              </a:lnSpc>
              <a:spcBef>
                <a:spcPts val="405"/>
              </a:spcBef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C’est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priori</a:t>
            </a:r>
            <a:r>
              <a:rPr sz="17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grand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 large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Apis melli</a:t>
            </a:r>
            <a:r>
              <a:rPr sz="17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7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longueur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ilos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également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supérieure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enne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utres sou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s-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(0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anche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utôt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pon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reine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géné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 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aptée au </a:t>
            </a:r>
            <a:r>
              <a:rPr sz="17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yt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saisons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f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ora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onnan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endParaRPr sz="1700">
              <a:latin typeface="Franklin Gothic Book"/>
              <a:cs typeface="Franklin Gothic Book"/>
            </a:endParaRPr>
          </a:p>
          <a:p>
            <a:pPr marL="12700" marR="36195">
              <a:lnSpc>
                <a:spcPct val="80000"/>
              </a:lnSpc>
              <a:spcBef>
                <a:spcPts val="405"/>
              </a:spcBef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ture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ruche,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enue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 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utôt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rédui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 lui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prê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700" spc="6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7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ensif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m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enne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autres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él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vée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ran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7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83906" y="4265676"/>
            <a:ext cx="2260092" cy="2441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5940" y="4518223"/>
            <a:ext cx="7065645" cy="2171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072515">
              <a:lnSpc>
                <a:spcPts val="1630"/>
              </a:lnSpc>
            </a:pPr>
            <a:r>
              <a:rPr sz="1700" b="1" spc="-19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abe</a:t>
            </a: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ère</a:t>
            </a:r>
            <a:r>
              <a:rPr sz="17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Ada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ckfas</a:t>
            </a:r>
            <a:r>
              <a:rPr sz="17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ybri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issue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 la sélect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réal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ang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aise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Buckf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ast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spc="7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ècle,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géné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enant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ope,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aussi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’Afr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n-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ent.</a:t>
            </a:r>
            <a:endParaRPr sz="1700">
              <a:latin typeface="Franklin Gothic Book"/>
              <a:cs typeface="Franklin Gothic Book"/>
            </a:endParaRPr>
          </a:p>
          <a:p>
            <a:pPr marL="12700" marR="1197610">
              <a:lnSpc>
                <a:spcPts val="1630"/>
              </a:lnSpc>
              <a:spcBef>
                <a:spcPts val="409"/>
              </a:spcBef>
            </a:pPr>
            <a:r>
              <a:rPr sz="17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Buckf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ast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man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général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abeille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ouce, claire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 les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ergi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ui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assez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 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intérieur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ruche.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 italienne,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vérer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très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gour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eux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ées.</a:t>
            </a:r>
            <a:endParaRPr sz="1700">
              <a:latin typeface="Franklin Gothic Book"/>
              <a:cs typeface="Franklin Gothic Book"/>
            </a:endParaRPr>
          </a:p>
          <a:p>
            <a:pPr marR="5080" algn="r">
              <a:lnSpc>
                <a:spcPct val="100000"/>
              </a:lnSpc>
              <a:spcBef>
                <a:spcPts val="55"/>
              </a:spcBef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934200" y="1220724"/>
            <a:ext cx="2196083" cy="28895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961758" y="3907671"/>
            <a:ext cx="6381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20179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Ana</a:t>
            </a:r>
            <a:r>
              <a:rPr b="0" i="0" spc="-5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omie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93629"/>
            <a:ext cx="8292465" cy="2606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pose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 gr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: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380"/>
              </a:spcBef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plupa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riels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marR="429259" indent="-342900">
              <a:lnSpc>
                <a:spcPct val="100000"/>
              </a:lnSpc>
              <a:spcBef>
                <a:spcPts val="385"/>
              </a:spcBef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palem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muscles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iles,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chaleur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perm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entiler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colonie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chaleur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380"/>
              </a:spcBef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où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tie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endParaRPr sz="1600">
              <a:latin typeface="Franklin Gothic Book"/>
              <a:cs typeface="Franklin Gothic Book"/>
            </a:endParaRPr>
          </a:p>
          <a:p>
            <a:pPr marL="35560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lnér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d).</a:t>
            </a:r>
            <a:endParaRPr sz="1600">
              <a:latin typeface="Franklin Gothic Book"/>
              <a:cs typeface="Franklin Gothic Book"/>
            </a:endParaRPr>
          </a:p>
          <a:p>
            <a:pPr marL="12700" marR="59690">
              <a:lnSpc>
                <a:spcPct val="100000"/>
              </a:lnSpc>
              <a:spcBef>
                <a:spcPts val="385"/>
              </a:spcBef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paires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paires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joindre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tits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och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ts.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attre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20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seconde,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ttant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déplac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25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km/h,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poin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50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km/h.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953000" y="4562855"/>
            <a:ext cx="2374392" cy="19994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03896" y="4289946"/>
            <a:ext cx="668655" cy="67119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marR="5080">
              <a:lnSpc>
                <a:spcPct val="151100"/>
              </a:lnSpc>
            </a:pPr>
            <a:r>
              <a:rPr sz="1800" spc="-5" dirty="0">
                <a:latin typeface="Franklin Gothic Book"/>
                <a:cs typeface="Franklin Gothic Book"/>
              </a:rPr>
              <a:t>Tê</a:t>
            </a:r>
            <a:r>
              <a:rPr sz="1800" spc="-40" dirty="0">
                <a:latin typeface="Franklin Gothic Book"/>
                <a:cs typeface="Franklin Gothic Book"/>
              </a:rPr>
              <a:t>t</a:t>
            </a:r>
            <a:r>
              <a:rPr sz="1800" dirty="0">
                <a:latin typeface="Franklin Gothic Book"/>
                <a:cs typeface="Franklin Gothic Book"/>
              </a:rPr>
              <a:t>e </a:t>
            </a:r>
            <a:r>
              <a:rPr sz="1800" spc="-5" dirty="0">
                <a:latin typeface="Franklin Gothic Book"/>
                <a:cs typeface="Franklin Gothic Book"/>
              </a:rPr>
              <a:t>Thora</a:t>
            </a:r>
            <a:r>
              <a:rPr sz="1800" dirty="0">
                <a:latin typeface="Franklin Gothic Book"/>
                <a:cs typeface="Franklin Gothic Book"/>
              </a:rPr>
              <a:t>x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45372" y="4004840"/>
            <a:ext cx="254000" cy="94170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latin typeface="Franklin Gothic Book"/>
                <a:cs typeface="Franklin Gothic Book"/>
              </a:rPr>
              <a:t>A</a:t>
            </a:r>
            <a:r>
              <a:rPr sz="1800" spc="5" dirty="0">
                <a:latin typeface="Franklin Gothic Book"/>
                <a:cs typeface="Franklin Gothic Book"/>
              </a:rPr>
              <a:t>b</a:t>
            </a:r>
            <a:r>
              <a:rPr sz="1800" dirty="0">
                <a:latin typeface="Franklin Gothic Book"/>
                <a:cs typeface="Franklin Gothic Book"/>
              </a:rPr>
              <a:t>d</a:t>
            </a:r>
            <a:r>
              <a:rPr sz="1800" spc="5" dirty="0">
                <a:latin typeface="Franklin Gothic Book"/>
                <a:cs typeface="Franklin Gothic Book"/>
              </a:rPr>
              <a:t>o</a:t>
            </a:r>
            <a:r>
              <a:rPr sz="1800" dirty="0">
                <a:latin typeface="Franklin Gothic Book"/>
                <a:cs typeface="Franklin Gothic Book"/>
              </a:rPr>
              <a:t>men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41247" y="4187950"/>
            <a:ext cx="4105655" cy="26060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66343" y="6059356"/>
            <a:ext cx="6031865" cy="740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173854" algn="ctr">
              <a:lnSpc>
                <a:spcPct val="100000"/>
              </a:lnSpc>
            </a:pPr>
            <a:r>
              <a:rPr sz="1600" spc="-10" dirty="0">
                <a:latin typeface="Franklin Gothic Book"/>
                <a:cs typeface="Franklin Gothic Book"/>
              </a:rPr>
              <a:t>Descr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ption d’une</a:t>
            </a:r>
            <a:endParaRPr sz="1600">
              <a:latin typeface="Franklin Gothic Book"/>
              <a:cs typeface="Franklin Gothic Book"/>
            </a:endParaRPr>
          </a:p>
          <a:p>
            <a:pPr marR="4175760" algn="ctr">
              <a:lnSpc>
                <a:spcPct val="100000"/>
              </a:lnSpc>
            </a:pPr>
            <a:r>
              <a:rPr sz="1600" spc="-10" dirty="0">
                <a:latin typeface="Franklin Gothic Book"/>
                <a:cs typeface="Franklin Gothic Book"/>
              </a:rPr>
              <a:t>p</a:t>
            </a:r>
            <a:r>
              <a:rPr sz="1600" spc="-20" dirty="0">
                <a:latin typeface="Franklin Gothic Book"/>
                <a:cs typeface="Franklin Gothic Book"/>
              </a:rPr>
              <a:t>a</a:t>
            </a:r>
            <a:r>
              <a:rPr sz="1600" spc="-10" dirty="0">
                <a:latin typeface="Franklin Gothic Book"/>
                <a:cs typeface="Franklin Gothic Book"/>
              </a:rPr>
              <a:t>ire</a:t>
            </a:r>
            <a:r>
              <a:rPr sz="1600" spc="-5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d’</a:t>
            </a:r>
            <a:r>
              <a:rPr sz="1600" spc="-20" dirty="0">
                <a:latin typeface="Franklin Gothic Book"/>
                <a:cs typeface="Franklin Gothic Book"/>
              </a:rPr>
              <a:t>a</a:t>
            </a:r>
            <a:r>
              <a:rPr sz="1600" spc="-10" dirty="0">
                <a:latin typeface="Franklin Gothic Book"/>
                <a:cs typeface="Franklin Gothic Book"/>
              </a:rPr>
              <a:t>iles</a:t>
            </a:r>
            <a:r>
              <a:rPr sz="1600" spc="-5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d’</a:t>
            </a:r>
            <a:r>
              <a:rPr sz="1600" spc="-20" dirty="0">
                <a:latin typeface="Franklin Gothic Book"/>
                <a:cs typeface="Franklin Gothic Book"/>
              </a:rPr>
              <a:t>ab</a:t>
            </a:r>
            <a:r>
              <a:rPr sz="1600" spc="-10" dirty="0">
                <a:latin typeface="Franklin Gothic Book"/>
                <a:cs typeface="Franklin Gothic Book"/>
              </a:rPr>
              <a:t>eille</a:t>
            </a:r>
            <a:endParaRPr sz="1600">
              <a:latin typeface="Franklin Gothic Book"/>
              <a:cs typeface="Franklin Gothic Book"/>
            </a:endParaRPr>
          </a:p>
          <a:p>
            <a:pPr marR="5080" algn="r">
              <a:lnSpc>
                <a:spcPct val="100000"/>
              </a:lnSpc>
              <a:spcBef>
                <a:spcPts val="190"/>
              </a:spcBef>
            </a:pPr>
            <a:r>
              <a:rPr sz="1600" spc="-10" dirty="0">
                <a:latin typeface="Franklin Gothic Book"/>
                <a:cs typeface="Franklin Gothic Book"/>
              </a:rPr>
              <a:t>Ouvr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ère</a:t>
            </a:r>
            <a:r>
              <a:rPr sz="1600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adul</a:t>
            </a:r>
            <a:r>
              <a:rPr sz="1600" spc="-25" dirty="0">
                <a:latin typeface="Franklin Gothic Book"/>
                <a:cs typeface="Franklin Gothic Book"/>
              </a:rPr>
              <a:t>t</a:t>
            </a:r>
            <a:r>
              <a:rPr sz="1600" spc="-10" dirty="0"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10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Ana</a:t>
            </a:r>
            <a:r>
              <a:rPr b="0" i="0" spc="-5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omie</a:t>
            </a:r>
          </a:p>
        </p:txBody>
      </p:sp>
      <p:sp>
        <p:nvSpPr>
          <p:cNvPr id="3" name="object 3"/>
          <p:cNvSpPr/>
          <p:nvPr/>
        </p:nvSpPr>
        <p:spPr>
          <a:xfrm>
            <a:off x="4852415" y="3380232"/>
            <a:ext cx="2292095" cy="3236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72128" y="3483864"/>
            <a:ext cx="1914144" cy="4358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14800" y="3595115"/>
            <a:ext cx="1654175" cy="173990"/>
          </a:xfrm>
          <a:custGeom>
            <a:avLst/>
            <a:gdLst/>
            <a:ahLst/>
            <a:cxnLst/>
            <a:rect l="l" t="t" r="r" b="b"/>
            <a:pathLst>
              <a:path w="1654175" h="173989">
                <a:moveTo>
                  <a:pt x="1480312" y="0"/>
                </a:moveTo>
                <a:lnTo>
                  <a:pt x="1480312" y="173736"/>
                </a:lnTo>
                <a:lnTo>
                  <a:pt x="1596136" y="115824"/>
                </a:lnTo>
                <a:lnTo>
                  <a:pt x="1509267" y="115824"/>
                </a:lnTo>
                <a:lnTo>
                  <a:pt x="1509267" y="57912"/>
                </a:lnTo>
                <a:lnTo>
                  <a:pt x="1596136" y="57912"/>
                </a:lnTo>
                <a:lnTo>
                  <a:pt x="1480312" y="0"/>
                </a:lnTo>
                <a:close/>
              </a:path>
              <a:path w="1654175" h="173989">
                <a:moveTo>
                  <a:pt x="1480312" y="57912"/>
                </a:moveTo>
                <a:lnTo>
                  <a:pt x="0" y="57912"/>
                </a:lnTo>
                <a:lnTo>
                  <a:pt x="0" y="115824"/>
                </a:lnTo>
                <a:lnTo>
                  <a:pt x="1480312" y="115824"/>
                </a:lnTo>
                <a:lnTo>
                  <a:pt x="1480312" y="57912"/>
                </a:lnTo>
                <a:close/>
              </a:path>
              <a:path w="1654175" h="173989">
                <a:moveTo>
                  <a:pt x="1596136" y="57912"/>
                </a:moveTo>
                <a:lnTo>
                  <a:pt x="1509267" y="57912"/>
                </a:lnTo>
                <a:lnTo>
                  <a:pt x="1509267" y="115824"/>
                </a:lnTo>
                <a:lnTo>
                  <a:pt x="1596136" y="115824"/>
                </a:lnTo>
                <a:lnTo>
                  <a:pt x="1654048" y="86868"/>
                </a:lnTo>
                <a:lnTo>
                  <a:pt x="1596136" y="57912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07764" y="6207252"/>
            <a:ext cx="1914143" cy="435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50435" y="6318503"/>
            <a:ext cx="1654175" cy="173990"/>
          </a:xfrm>
          <a:custGeom>
            <a:avLst/>
            <a:gdLst/>
            <a:ahLst/>
            <a:cxnLst/>
            <a:rect l="l" t="t" r="r" b="b"/>
            <a:pathLst>
              <a:path w="1654175" h="173989">
                <a:moveTo>
                  <a:pt x="1480312" y="0"/>
                </a:moveTo>
                <a:lnTo>
                  <a:pt x="1480312" y="173736"/>
                </a:lnTo>
                <a:lnTo>
                  <a:pt x="1596136" y="115824"/>
                </a:lnTo>
                <a:lnTo>
                  <a:pt x="1509267" y="115824"/>
                </a:lnTo>
                <a:lnTo>
                  <a:pt x="1509267" y="57912"/>
                </a:lnTo>
                <a:lnTo>
                  <a:pt x="1596136" y="57912"/>
                </a:lnTo>
                <a:lnTo>
                  <a:pt x="1480312" y="0"/>
                </a:lnTo>
                <a:close/>
              </a:path>
              <a:path w="1654175" h="173989">
                <a:moveTo>
                  <a:pt x="1480312" y="57912"/>
                </a:moveTo>
                <a:lnTo>
                  <a:pt x="0" y="57912"/>
                </a:lnTo>
                <a:lnTo>
                  <a:pt x="0" y="115824"/>
                </a:lnTo>
                <a:lnTo>
                  <a:pt x="1480312" y="115824"/>
                </a:lnTo>
                <a:lnTo>
                  <a:pt x="1480312" y="57912"/>
                </a:lnTo>
                <a:close/>
              </a:path>
              <a:path w="1654175" h="173989">
                <a:moveTo>
                  <a:pt x="1596136" y="57912"/>
                </a:moveTo>
                <a:lnTo>
                  <a:pt x="1509267" y="57912"/>
                </a:lnTo>
                <a:lnTo>
                  <a:pt x="1509267" y="115824"/>
                </a:lnTo>
                <a:lnTo>
                  <a:pt x="1596136" y="115824"/>
                </a:lnTo>
                <a:lnTo>
                  <a:pt x="1654048" y="86868"/>
                </a:lnTo>
                <a:lnTo>
                  <a:pt x="1596136" y="57912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49267" y="5503164"/>
            <a:ext cx="1914143" cy="435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091940" y="5614415"/>
            <a:ext cx="1654175" cy="173990"/>
          </a:xfrm>
          <a:custGeom>
            <a:avLst/>
            <a:gdLst/>
            <a:ahLst/>
            <a:cxnLst/>
            <a:rect l="l" t="t" r="r" b="b"/>
            <a:pathLst>
              <a:path w="1654175" h="173989">
                <a:moveTo>
                  <a:pt x="1480312" y="0"/>
                </a:moveTo>
                <a:lnTo>
                  <a:pt x="1480312" y="173736"/>
                </a:lnTo>
                <a:lnTo>
                  <a:pt x="1596136" y="115824"/>
                </a:lnTo>
                <a:lnTo>
                  <a:pt x="1509268" y="115824"/>
                </a:lnTo>
                <a:lnTo>
                  <a:pt x="1509268" y="57912"/>
                </a:lnTo>
                <a:lnTo>
                  <a:pt x="1596136" y="57912"/>
                </a:lnTo>
                <a:lnTo>
                  <a:pt x="1480312" y="0"/>
                </a:lnTo>
                <a:close/>
              </a:path>
              <a:path w="1654175" h="173989">
                <a:moveTo>
                  <a:pt x="1480312" y="57912"/>
                </a:moveTo>
                <a:lnTo>
                  <a:pt x="0" y="57912"/>
                </a:lnTo>
                <a:lnTo>
                  <a:pt x="0" y="115824"/>
                </a:lnTo>
                <a:lnTo>
                  <a:pt x="1480312" y="115824"/>
                </a:lnTo>
                <a:lnTo>
                  <a:pt x="1480312" y="57912"/>
                </a:lnTo>
                <a:close/>
              </a:path>
              <a:path w="1654175" h="173989">
                <a:moveTo>
                  <a:pt x="1596136" y="57912"/>
                </a:moveTo>
                <a:lnTo>
                  <a:pt x="1509268" y="57912"/>
                </a:lnTo>
                <a:lnTo>
                  <a:pt x="1509268" y="115824"/>
                </a:lnTo>
                <a:lnTo>
                  <a:pt x="1596136" y="115824"/>
                </a:lnTo>
                <a:lnTo>
                  <a:pt x="1654048" y="86868"/>
                </a:lnTo>
                <a:lnTo>
                  <a:pt x="1596136" y="57912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342132" y="4162044"/>
            <a:ext cx="1914143" cy="4358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84803" y="4273296"/>
            <a:ext cx="1654175" cy="173990"/>
          </a:xfrm>
          <a:custGeom>
            <a:avLst/>
            <a:gdLst/>
            <a:ahLst/>
            <a:cxnLst/>
            <a:rect l="l" t="t" r="r" b="b"/>
            <a:pathLst>
              <a:path w="1654175" h="173989">
                <a:moveTo>
                  <a:pt x="1480312" y="0"/>
                </a:moveTo>
                <a:lnTo>
                  <a:pt x="1480312" y="173735"/>
                </a:lnTo>
                <a:lnTo>
                  <a:pt x="1596136" y="115823"/>
                </a:lnTo>
                <a:lnTo>
                  <a:pt x="1509268" y="115823"/>
                </a:lnTo>
                <a:lnTo>
                  <a:pt x="1509268" y="57911"/>
                </a:lnTo>
                <a:lnTo>
                  <a:pt x="1596136" y="57911"/>
                </a:lnTo>
                <a:lnTo>
                  <a:pt x="1480312" y="0"/>
                </a:lnTo>
                <a:close/>
              </a:path>
              <a:path w="1654175" h="173989">
                <a:moveTo>
                  <a:pt x="1480312" y="57911"/>
                </a:moveTo>
                <a:lnTo>
                  <a:pt x="0" y="57911"/>
                </a:lnTo>
                <a:lnTo>
                  <a:pt x="0" y="115823"/>
                </a:lnTo>
                <a:lnTo>
                  <a:pt x="1480312" y="115823"/>
                </a:lnTo>
                <a:lnTo>
                  <a:pt x="1480312" y="57911"/>
                </a:lnTo>
                <a:close/>
              </a:path>
              <a:path w="1654175" h="173989">
                <a:moveTo>
                  <a:pt x="1596136" y="57911"/>
                </a:moveTo>
                <a:lnTo>
                  <a:pt x="1509268" y="57911"/>
                </a:lnTo>
                <a:lnTo>
                  <a:pt x="1509268" y="115823"/>
                </a:lnTo>
                <a:lnTo>
                  <a:pt x="1596136" y="115823"/>
                </a:lnTo>
                <a:lnTo>
                  <a:pt x="1654048" y="86867"/>
                </a:lnTo>
                <a:lnTo>
                  <a:pt x="1596136" y="57911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40608" y="4882896"/>
            <a:ext cx="1914143" cy="435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383279" y="4994147"/>
            <a:ext cx="1654175" cy="173990"/>
          </a:xfrm>
          <a:custGeom>
            <a:avLst/>
            <a:gdLst/>
            <a:ahLst/>
            <a:cxnLst/>
            <a:rect l="l" t="t" r="r" b="b"/>
            <a:pathLst>
              <a:path w="1654175" h="173989">
                <a:moveTo>
                  <a:pt x="1480312" y="0"/>
                </a:moveTo>
                <a:lnTo>
                  <a:pt x="1480312" y="173735"/>
                </a:lnTo>
                <a:lnTo>
                  <a:pt x="1596136" y="115824"/>
                </a:lnTo>
                <a:lnTo>
                  <a:pt x="1509268" y="115824"/>
                </a:lnTo>
                <a:lnTo>
                  <a:pt x="1509268" y="57912"/>
                </a:lnTo>
                <a:lnTo>
                  <a:pt x="1596136" y="57912"/>
                </a:lnTo>
                <a:lnTo>
                  <a:pt x="1480312" y="0"/>
                </a:lnTo>
                <a:close/>
              </a:path>
              <a:path w="1654175" h="173989">
                <a:moveTo>
                  <a:pt x="1480312" y="57912"/>
                </a:moveTo>
                <a:lnTo>
                  <a:pt x="0" y="57912"/>
                </a:lnTo>
                <a:lnTo>
                  <a:pt x="0" y="115824"/>
                </a:lnTo>
                <a:lnTo>
                  <a:pt x="1480312" y="115824"/>
                </a:lnTo>
                <a:lnTo>
                  <a:pt x="1480312" y="57912"/>
                </a:lnTo>
                <a:close/>
              </a:path>
              <a:path w="1654175" h="173989">
                <a:moveTo>
                  <a:pt x="1596136" y="57912"/>
                </a:moveTo>
                <a:lnTo>
                  <a:pt x="1509268" y="57912"/>
                </a:lnTo>
                <a:lnTo>
                  <a:pt x="1509268" y="115824"/>
                </a:lnTo>
                <a:lnTo>
                  <a:pt x="1596136" y="115824"/>
                </a:lnTo>
                <a:lnTo>
                  <a:pt x="1654048" y="86868"/>
                </a:lnTo>
                <a:lnTo>
                  <a:pt x="1596136" y="57912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39267" y="1557002"/>
            <a:ext cx="8312784" cy="4951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sang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s’app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 l’hé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oly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phe.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uide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clair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transpo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uni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nutr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nts,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ap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lules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dense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traché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traché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présent 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 le 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156210">
              <a:lnSpc>
                <a:spcPct val="100000"/>
              </a:lnSpc>
              <a:spcBef>
                <a:spcPts val="240"/>
              </a:spcBef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possè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eux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mult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ainsi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oc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pléme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ires.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scur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peut 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ultr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ts.</a:t>
            </a:r>
            <a:endParaRPr sz="1600">
              <a:latin typeface="Franklin Gothic Book"/>
              <a:cs typeface="Franklin Gothic Book"/>
            </a:endParaRPr>
          </a:p>
          <a:p>
            <a:pPr marL="12700" marR="159385">
              <a:lnSpc>
                <a:spcPct val="100000"/>
              </a:lnSpc>
              <a:spcBef>
                <a:spcPts val="240"/>
              </a:spcBef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reil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actif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se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odeu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ètr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600">
              <a:latin typeface="Franklin Gothic Book"/>
              <a:cs typeface="Franklin Gothic Book"/>
            </a:endParaRPr>
          </a:p>
          <a:p>
            <a:pPr marL="594995" indent="2170430">
              <a:lnSpc>
                <a:spcPct val="100000"/>
              </a:lnSpc>
              <a:spcBef>
                <a:spcPts val="85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350">
              <a:latin typeface="Times New Roman"/>
              <a:cs typeface="Times New Roman"/>
            </a:endParaRPr>
          </a:p>
          <a:p>
            <a:pPr marL="594995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Œil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posé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/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650">
              <a:latin typeface="Times New Roman"/>
              <a:cs typeface="Times New Roman"/>
            </a:endParaRPr>
          </a:p>
          <a:p>
            <a:pPr marL="195326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2469515">
              <a:lnSpc>
                <a:spcPct val="100000"/>
              </a:lnSpc>
              <a:spcBef>
                <a:spcPts val="1080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ule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500">
              <a:latin typeface="Times New Roman"/>
              <a:cs typeface="Times New Roman"/>
            </a:endParaRPr>
          </a:p>
          <a:p>
            <a:pPr marR="1859280" algn="ctr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11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 Cas</a:t>
            </a:r>
            <a:r>
              <a:rPr b="0" i="0" spc="-6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es de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l’ab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 mel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ifère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45331"/>
            <a:ext cx="8348980" cy="2652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00" b="1" spc="-19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endParaRPr sz="1700">
              <a:latin typeface="Franklin Gothic Book"/>
              <a:cs typeface="Franklin Gothic Book"/>
            </a:endParaRPr>
          </a:p>
          <a:p>
            <a:pPr marL="12700" marR="213995">
              <a:lnSpc>
                <a:spcPct val="100000"/>
              </a:lnSpc>
              <a:spcBef>
                <a:spcPts val="405"/>
              </a:spcBef>
            </a:pPr>
            <a:r>
              <a:rPr sz="17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’ouvr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mesure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mm.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la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 nombre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colonie (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60.000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iv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sœu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i-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sœu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car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5 à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0)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fécon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la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une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appare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pas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nement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ppé.</a:t>
            </a:r>
            <a:endParaRPr sz="17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405"/>
              </a:spcBef>
            </a:pP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 </a:t>
            </a:r>
            <a:r>
              <a:rPr sz="17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1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œuf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enne une ouvr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ère.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ag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œuf pen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pu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ui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aigne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bai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gelé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pen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ois jou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sui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ants.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ensui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mélan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nectar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len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enir une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7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le </a:t>
            </a:r>
            <a:r>
              <a:rPr sz="17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57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C’est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ce sta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ule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ope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culée.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jeune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émergera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ensu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aide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bei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ices.</a:t>
            </a:r>
            <a:endParaRPr sz="17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4183378"/>
            <a:ext cx="7002780" cy="2663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464" y="6678215"/>
            <a:ext cx="19761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Franklin Gothic Book"/>
                <a:cs typeface="Franklin Gothic Book"/>
              </a:rPr>
              <a:t>©</a:t>
            </a:r>
            <a:r>
              <a:rPr sz="1200" spc="-80" dirty="0">
                <a:latin typeface="Franklin Gothic Book"/>
                <a:cs typeface="Franklin Gothic Book"/>
              </a:rPr>
              <a:t>T</a:t>
            </a:r>
            <a:r>
              <a:rPr sz="1200" dirty="0">
                <a:latin typeface="Franklin Gothic Book"/>
                <a:cs typeface="Franklin Gothic Book"/>
              </a:rPr>
              <a:t>raité</a:t>
            </a:r>
            <a:r>
              <a:rPr sz="1200" spc="5" dirty="0">
                <a:latin typeface="Franklin Gothic Book"/>
                <a:cs typeface="Franklin Gothic Book"/>
              </a:rPr>
              <a:t> </a:t>
            </a:r>
            <a:r>
              <a:rPr sz="1200" spc="-30" dirty="0">
                <a:latin typeface="Franklin Gothic Book"/>
                <a:cs typeface="Franklin Gothic Book"/>
              </a:rPr>
              <a:t>R</a:t>
            </a:r>
            <a:r>
              <a:rPr sz="1200" dirty="0">
                <a:latin typeface="Franklin Gothic Book"/>
                <a:cs typeface="Franklin Gothic Book"/>
              </a:rPr>
              <a:t>u</a:t>
            </a:r>
            <a:r>
              <a:rPr sz="1200" spc="-10" dirty="0">
                <a:latin typeface="Franklin Gothic Book"/>
                <a:cs typeface="Franklin Gothic Book"/>
              </a:rPr>
              <a:t>s</a:t>
            </a:r>
            <a:r>
              <a:rPr sz="1200" dirty="0">
                <a:latin typeface="Franklin Gothic Book"/>
                <a:cs typeface="Franklin Gothic Book"/>
              </a:rPr>
              <a:t>tica</a:t>
            </a:r>
            <a:r>
              <a:rPr sz="1200" spc="20" dirty="0">
                <a:latin typeface="Franklin Gothic Book"/>
                <a:cs typeface="Franklin Gothic Book"/>
              </a:rPr>
              <a:t> </a:t>
            </a:r>
            <a:r>
              <a:rPr sz="1200" dirty="0">
                <a:latin typeface="Franklin Gothic Book"/>
                <a:cs typeface="Franklin Gothic Book"/>
              </a:rPr>
              <a:t>de l’A</a:t>
            </a:r>
            <a:r>
              <a:rPr sz="1200" spc="-5" dirty="0">
                <a:latin typeface="Franklin Gothic Book"/>
                <a:cs typeface="Franklin Gothic Book"/>
              </a:rPr>
              <a:t>p</a:t>
            </a:r>
            <a:r>
              <a:rPr sz="1200" dirty="0">
                <a:latin typeface="Franklin Gothic Book"/>
                <a:cs typeface="Franklin Gothic Book"/>
              </a:rPr>
              <a:t>iculture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12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 Cas</a:t>
            </a:r>
            <a:r>
              <a:rPr b="0" i="0" spc="-6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es de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l’ab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 mel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ifère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13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54500"/>
            <a:ext cx="7914005" cy="4220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5090">
              <a:lnSpc>
                <a:spcPts val="1839"/>
              </a:lnSpc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ouvrières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connaissent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fé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tâches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ng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ure 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saison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jus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6 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7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ts val="1839"/>
              </a:lnSpc>
              <a:spcBef>
                <a:spcPts val="405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3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auprès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ules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les jeunes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émergent.</a:t>
            </a:r>
            <a:endParaRPr sz="1700">
              <a:latin typeface="Franklin Gothic Book"/>
              <a:cs typeface="Franklin Gothic Book"/>
            </a:endParaRPr>
          </a:p>
          <a:p>
            <a:pPr marL="355600" marR="117475" indent="-342900">
              <a:lnSpc>
                <a:spcPts val="1839"/>
              </a:lnSpc>
              <a:spcBef>
                <a:spcPts val="405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iennent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ces.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mélangent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le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 les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glande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ypo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ha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yngiènes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alo</a:t>
            </a:r>
            <a:r>
              <a:rPr sz="17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ppée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peu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sécré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née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aux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reine.</a:t>
            </a:r>
            <a:endParaRPr sz="1700">
              <a:latin typeface="Franklin Gothic Book"/>
              <a:cs typeface="Franklin Gothic Book"/>
            </a:endParaRPr>
          </a:p>
          <a:p>
            <a:pPr marL="355600" marR="266700" indent="-342900">
              <a:lnSpc>
                <a:spcPts val="1839"/>
              </a:lnSpc>
              <a:spcBef>
                <a:spcPts val="40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Du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6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iennent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bâti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sseuses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sécrè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ire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 ni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eau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 leur ab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en.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rôle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abri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alvé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se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el,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polle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ain.</a:t>
            </a:r>
            <a:endParaRPr sz="1700">
              <a:latin typeface="Franklin Gothic Book"/>
              <a:cs typeface="Franklin Gothic Book"/>
            </a:endParaRPr>
          </a:p>
          <a:p>
            <a:pPr marL="355600" marR="30480" indent="-342900">
              <a:lnSpc>
                <a:spcPts val="1839"/>
              </a:lnSpc>
              <a:spcBef>
                <a:spcPts val="405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6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pr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réceptionneuse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éléments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appo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but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neuses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(necta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at,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eau).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beso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ns,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aussi e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yé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 à n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oy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oduit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cire.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Sa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7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enin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maximum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5 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7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rs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peut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onc éga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ga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ienne à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entrée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700">
              <a:latin typeface="Franklin Gothic Book"/>
              <a:cs typeface="Franklin Gothic Book"/>
            </a:endParaRPr>
          </a:p>
          <a:p>
            <a:pPr marL="355600" marR="453390" indent="-342900">
              <a:lnSpc>
                <a:spcPts val="1839"/>
              </a:lnSpc>
              <a:spcBef>
                <a:spcPts val="405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20</a:t>
            </a:r>
            <a:r>
              <a:rPr sz="1650" spc="15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50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50" spc="-179" baseline="25252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jour 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</a:t>
            </a:r>
            <a:r>
              <a:rPr sz="17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se ris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so</a:t>
            </a:r>
            <a:r>
              <a:rPr sz="1700" spc="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colonie</a:t>
            </a:r>
            <a:r>
              <a:rPr sz="17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len,</a:t>
            </a:r>
            <a:r>
              <a:rPr sz="17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eau,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nectar</a:t>
            </a:r>
            <a:r>
              <a:rPr sz="17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7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dirty="0">
                <a:solidFill>
                  <a:srgbClr val="585858"/>
                </a:solidFill>
                <a:latin typeface="Franklin Gothic Book"/>
                <a:cs typeface="Franklin Gothic Book"/>
              </a:rPr>
              <a:t>at.</a:t>
            </a:r>
            <a:endParaRPr sz="17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 Cas</a:t>
            </a:r>
            <a:r>
              <a:rPr b="0" i="0" spc="-6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es de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l’ab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 mel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ifère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4157471"/>
            <a:ext cx="6409944" cy="27005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90715" y="3710940"/>
            <a:ext cx="2645664" cy="19431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13384" y="1391090"/>
            <a:ext cx="8423275" cy="2760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ts val="1620"/>
              </a:lnSpc>
              <a:spcBef>
                <a:spcPts val="38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mesure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mm.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cip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5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même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cela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 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2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3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ans 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rni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èrement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essaim. Sa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 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iellement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pond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œ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jus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00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saison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 marR="172720">
              <a:lnSpc>
                <a:spcPct val="90000"/>
              </a:lnSpc>
              <a:spcBef>
                <a:spcPts val="335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éme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llule,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alors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 s’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initialement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 même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œuf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 ouv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iè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ence 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side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ns l’appo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plus 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de 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lée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 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premie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cularit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cellule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neuse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(a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pelé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cellule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ale)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pass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 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le,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orient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500">
              <a:latin typeface="Franklin Gothic Book"/>
              <a:cs typeface="Franklin Gothic Book"/>
            </a:endParaRPr>
          </a:p>
          <a:p>
            <a:pPr marL="12700" marR="93345">
              <a:lnSpc>
                <a:spcPts val="1620"/>
              </a:lnSpc>
              <a:spcBef>
                <a:spcPts val="380"/>
              </a:spcBef>
            </a:pP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 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och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comme l’ouvrièr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 elle est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 ai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llon 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sse,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u’elle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n’utilise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 une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u’elle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ommencé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500">
              <a:latin typeface="Franklin Gothic Book"/>
              <a:cs typeface="Franklin Gothic Book"/>
            </a:endParaRPr>
          </a:p>
          <a:p>
            <a:pPr marL="4721225" indent="-509270">
              <a:lnSpc>
                <a:spcPts val="1145"/>
              </a:lnSpc>
            </a:pPr>
            <a:r>
              <a:rPr sz="14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type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  <a:p>
            <a:pPr marL="4721225">
              <a:lnSpc>
                <a:spcPct val="100000"/>
              </a:lnSpc>
            </a:pP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pon</a:t>
            </a:r>
            <a:r>
              <a:rPr sz="14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u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œuf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07" y="6699856"/>
            <a:ext cx="19761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Franklin Gothic Book"/>
                <a:cs typeface="Franklin Gothic Book"/>
              </a:rPr>
              <a:t>©</a:t>
            </a:r>
            <a:r>
              <a:rPr sz="1200" spc="-80" dirty="0">
                <a:latin typeface="Franklin Gothic Book"/>
                <a:cs typeface="Franklin Gothic Book"/>
              </a:rPr>
              <a:t>T</a:t>
            </a:r>
            <a:r>
              <a:rPr sz="1200" dirty="0">
                <a:latin typeface="Franklin Gothic Book"/>
                <a:cs typeface="Franklin Gothic Book"/>
              </a:rPr>
              <a:t>raité</a:t>
            </a:r>
            <a:r>
              <a:rPr sz="1200" spc="5" dirty="0">
                <a:latin typeface="Franklin Gothic Book"/>
                <a:cs typeface="Franklin Gothic Book"/>
              </a:rPr>
              <a:t> </a:t>
            </a:r>
            <a:r>
              <a:rPr sz="1200" spc="-30" dirty="0">
                <a:latin typeface="Franklin Gothic Book"/>
                <a:cs typeface="Franklin Gothic Book"/>
              </a:rPr>
              <a:t>R</a:t>
            </a:r>
            <a:r>
              <a:rPr sz="1200" dirty="0">
                <a:latin typeface="Franklin Gothic Book"/>
                <a:cs typeface="Franklin Gothic Book"/>
              </a:rPr>
              <a:t>u</a:t>
            </a:r>
            <a:r>
              <a:rPr sz="1200" spc="-10" dirty="0">
                <a:latin typeface="Franklin Gothic Book"/>
                <a:cs typeface="Franklin Gothic Book"/>
              </a:rPr>
              <a:t>s</a:t>
            </a:r>
            <a:r>
              <a:rPr sz="1200" dirty="0">
                <a:latin typeface="Franklin Gothic Book"/>
                <a:cs typeface="Franklin Gothic Book"/>
              </a:rPr>
              <a:t>tica</a:t>
            </a:r>
            <a:r>
              <a:rPr sz="1200" spc="20" dirty="0">
                <a:latin typeface="Franklin Gothic Book"/>
                <a:cs typeface="Franklin Gothic Book"/>
              </a:rPr>
              <a:t> </a:t>
            </a:r>
            <a:r>
              <a:rPr sz="1200" dirty="0">
                <a:latin typeface="Franklin Gothic Book"/>
                <a:cs typeface="Franklin Gothic Book"/>
              </a:rPr>
              <a:t>de l’A</a:t>
            </a:r>
            <a:r>
              <a:rPr sz="1200" spc="-5" dirty="0">
                <a:latin typeface="Franklin Gothic Book"/>
                <a:cs typeface="Franklin Gothic Book"/>
              </a:rPr>
              <a:t>p</a:t>
            </a:r>
            <a:r>
              <a:rPr sz="1200" dirty="0">
                <a:latin typeface="Franklin Gothic Book"/>
                <a:cs typeface="Franklin Gothic Book"/>
              </a:rPr>
              <a:t>iculture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201714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504813" y="5455751"/>
            <a:ext cx="6369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© ITSAP</a:t>
            </a:r>
            <a:endParaRPr sz="1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 Cas</a:t>
            </a:r>
            <a:r>
              <a:rPr b="0" i="0" spc="-6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es de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l’ab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 mel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ifère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94722"/>
            <a:ext cx="8368030" cy="288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mâ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500">
              <a:latin typeface="Franklin Gothic Book"/>
              <a:cs typeface="Franklin Gothic Book"/>
            </a:endParaRPr>
          </a:p>
          <a:p>
            <a:pPr marL="12700" marR="1651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 (ou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5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mm.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 peut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jus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 colon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espérance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 est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ux mo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s, si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con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climati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ora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 e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vient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période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mau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ais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ps 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 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omne,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chassés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500">
              <a:latin typeface="Franklin Gothic Book"/>
              <a:cs typeface="Franklin Gothic Book"/>
            </a:endParaRPr>
          </a:p>
          <a:p>
            <a:pPr marL="12700" marR="8509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airement aux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les mâles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issus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vules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sperma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ozoïd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Ils n’ont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rimo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éné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mère.</a:t>
            </a:r>
            <a:endParaRPr sz="1500">
              <a:latin typeface="Franklin Gothic Book"/>
              <a:cs typeface="Franklin Gothic Book"/>
            </a:endParaRPr>
          </a:p>
          <a:p>
            <a:pPr marL="12700" marR="436245">
              <a:lnSpc>
                <a:spcPct val="100000"/>
              </a:lnSpc>
              <a:spcBef>
                <a:spcPts val="360"/>
              </a:spcBef>
            </a:pPr>
            <a:r>
              <a:rPr sz="15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oulent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pon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émer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ence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cellule.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ell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ngue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ellu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 plus 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(c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illust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iaposi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e).</a:t>
            </a:r>
            <a:endParaRPr sz="1500">
              <a:latin typeface="Franklin Gothic Book"/>
              <a:cs typeface="Franklin Gothic Book"/>
            </a:endParaRPr>
          </a:p>
          <a:p>
            <a:pPr marL="12700" marR="5080" algn="just">
              <a:lnSpc>
                <a:spcPct val="100000"/>
              </a:lnSpc>
              <a:spcBef>
                <a:spcPts val="359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 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n’est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d.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ivi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se limi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journée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che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ine à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y pa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vient, son appar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 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 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oche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mo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econnaisse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à leur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lence, leur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bru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ant,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leu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eux.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4474462"/>
            <a:ext cx="6559295" cy="23835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69964" y="4831079"/>
            <a:ext cx="2564892" cy="17693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558910" y="6411820"/>
            <a:ext cx="5505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2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200" b="1" spc="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200" b="1" spc="-15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200" b="1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07" y="6699856"/>
            <a:ext cx="19761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latin typeface="Franklin Gothic Book"/>
                <a:cs typeface="Franklin Gothic Book"/>
              </a:rPr>
              <a:t>©</a:t>
            </a:r>
            <a:r>
              <a:rPr sz="1200" spc="-80" dirty="0">
                <a:latin typeface="Franklin Gothic Book"/>
                <a:cs typeface="Franklin Gothic Book"/>
              </a:rPr>
              <a:t>T</a:t>
            </a:r>
            <a:r>
              <a:rPr sz="1200" dirty="0">
                <a:latin typeface="Franklin Gothic Book"/>
                <a:cs typeface="Franklin Gothic Book"/>
              </a:rPr>
              <a:t>raité</a:t>
            </a:r>
            <a:r>
              <a:rPr sz="1200" spc="5" dirty="0">
                <a:latin typeface="Franklin Gothic Book"/>
                <a:cs typeface="Franklin Gothic Book"/>
              </a:rPr>
              <a:t> </a:t>
            </a:r>
            <a:r>
              <a:rPr sz="1200" spc="-30" dirty="0">
                <a:latin typeface="Franklin Gothic Book"/>
                <a:cs typeface="Franklin Gothic Book"/>
              </a:rPr>
              <a:t>R</a:t>
            </a:r>
            <a:r>
              <a:rPr sz="1200" dirty="0">
                <a:latin typeface="Franklin Gothic Book"/>
                <a:cs typeface="Franklin Gothic Book"/>
              </a:rPr>
              <a:t>u</a:t>
            </a:r>
            <a:r>
              <a:rPr sz="1200" spc="-10" dirty="0">
                <a:latin typeface="Franklin Gothic Book"/>
                <a:cs typeface="Franklin Gothic Book"/>
              </a:rPr>
              <a:t>s</a:t>
            </a:r>
            <a:r>
              <a:rPr sz="1200" dirty="0">
                <a:latin typeface="Franklin Gothic Book"/>
                <a:cs typeface="Franklin Gothic Book"/>
              </a:rPr>
              <a:t>tica</a:t>
            </a:r>
            <a:r>
              <a:rPr sz="1200" spc="20" dirty="0">
                <a:latin typeface="Franklin Gothic Book"/>
                <a:cs typeface="Franklin Gothic Book"/>
              </a:rPr>
              <a:t> </a:t>
            </a:r>
            <a:r>
              <a:rPr sz="1200" dirty="0">
                <a:latin typeface="Franklin Gothic Book"/>
                <a:cs typeface="Franklin Gothic Book"/>
              </a:rPr>
              <a:t>de l’A</a:t>
            </a:r>
            <a:r>
              <a:rPr sz="1200" spc="-5" dirty="0">
                <a:latin typeface="Franklin Gothic Book"/>
                <a:cs typeface="Franklin Gothic Book"/>
              </a:rPr>
              <a:t>p</a:t>
            </a:r>
            <a:r>
              <a:rPr sz="1200" dirty="0">
                <a:latin typeface="Franklin Gothic Book"/>
                <a:cs typeface="Franklin Gothic Book"/>
              </a:rPr>
              <a:t>iculture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201715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5" dirty="0">
                <a:latin typeface="Franklin Gothic Book"/>
                <a:cs typeface="Franklin Gothic Book"/>
              </a:rPr>
              <a:t>B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o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ogie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et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5" dirty="0">
                <a:latin typeface="Franklin Gothic Book"/>
                <a:cs typeface="Franklin Gothic Book"/>
              </a:rPr>
              <a:t>p</a:t>
            </a:r>
            <a:r>
              <a:rPr spc="-70" dirty="0">
                <a:latin typeface="Franklin Gothic Book"/>
                <a:cs typeface="Franklin Gothic Book"/>
              </a:rPr>
              <a:t>h</a:t>
            </a:r>
            <a:r>
              <a:rPr dirty="0">
                <a:latin typeface="Franklin Gothic Book"/>
                <a:cs typeface="Franklin Gothic Book"/>
              </a:rPr>
              <a:t>y</a:t>
            </a:r>
            <a:r>
              <a:rPr spc="5" dirty="0">
                <a:latin typeface="Franklin Gothic Book"/>
                <a:cs typeface="Franklin Gothic Book"/>
              </a:rPr>
              <a:t>s</a:t>
            </a:r>
            <a:r>
              <a:rPr spc="-15" dirty="0">
                <a:latin typeface="Franklin Gothic Book"/>
                <a:cs typeface="Franklin Gothic Book"/>
              </a:rPr>
              <a:t>iologie</a:t>
            </a:r>
            <a:r>
              <a:rPr spc="-40" dirty="0">
                <a:latin typeface="Franklin Gothic Book"/>
                <a:cs typeface="Franklin Gothic Book"/>
              </a:rPr>
              <a:t> </a:t>
            </a:r>
            <a:r>
              <a:rPr spc="15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ille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 Cas</a:t>
            </a:r>
            <a:r>
              <a:rPr b="0" i="0" spc="-65" dirty="0">
                <a:latin typeface="Franklin Gothic Book"/>
                <a:cs typeface="Franklin Gothic Book"/>
              </a:rPr>
              <a:t>t</a:t>
            </a:r>
            <a:r>
              <a:rPr b="0" i="0" dirty="0">
                <a:latin typeface="Franklin Gothic Book"/>
                <a:cs typeface="Franklin Gothic Book"/>
              </a:rPr>
              <a:t>es de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l’ab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 mel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ifère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48061"/>
            <a:ext cx="508000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85"/>
              </a:lnSpc>
            </a:pP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20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20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20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féren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cel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du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43427" y="1787651"/>
            <a:ext cx="5806439" cy="48615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70760" y="5900928"/>
            <a:ext cx="2162556" cy="435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13432" y="6012179"/>
            <a:ext cx="1903095" cy="173990"/>
          </a:xfrm>
          <a:custGeom>
            <a:avLst/>
            <a:gdLst/>
            <a:ahLst/>
            <a:cxnLst/>
            <a:rect l="l" t="t" r="r" b="b"/>
            <a:pathLst>
              <a:path w="1903095" h="173989">
                <a:moveTo>
                  <a:pt x="1729232" y="0"/>
                </a:moveTo>
                <a:lnTo>
                  <a:pt x="1729232" y="173736"/>
                </a:lnTo>
                <a:lnTo>
                  <a:pt x="1845056" y="115824"/>
                </a:lnTo>
                <a:lnTo>
                  <a:pt x="1758188" y="115824"/>
                </a:lnTo>
                <a:lnTo>
                  <a:pt x="1758188" y="57912"/>
                </a:lnTo>
                <a:lnTo>
                  <a:pt x="1845056" y="57912"/>
                </a:lnTo>
                <a:lnTo>
                  <a:pt x="1729232" y="0"/>
                </a:lnTo>
                <a:close/>
              </a:path>
              <a:path w="1903095" h="173989">
                <a:moveTo>
                  <a:pt x="1729232" y="57912"/>
                </a:moveTo>
                <a:lnTo>
                  <a:pt x="0" y="57912"/>
                </a:lnTo>
                <a:lnTo>
                  <a:pt x="0" y="115824"/>
                </a:lnTo>
                <a:lnTo>
                  <a:pt x="1729232" y="115824"/>
                </a:lnTo>
                <a:lnTo>
                  <a:pt x="1729232" y="57912"/>
                </a:lnTo>
                <a:close/>
              </a:path>
              <a:path w="1903095" h="173989">
                <a:moveTo>
                  <a:pt x="1845056" y="57912"/>
                </a:moveTo>
                <a:lnTo>
                  <a:pt x="1758188" y="57912"/>
                </a:lnTo>
                <a:lnTo>
                  <a:pt x="1758188" y="115824"/>
                </a:lnTo>
                <a:lnTo>
                  <a:pt x="1845056" y="115824"/>
                </a:lnTo>
                <a:lnTo>
                  <a:pt x="1902968" y="86868"/>
                </a:lnTo>
                <a:lnTo>
                  <a:pt x="1845056" y="57912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270760" y="3326891"/>
            <a:ext cx="1709927" cy="4358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13432" y="3438144"/>
            <a:ext cx="1450340" cy="173990"/>
          </a:xfrm>
          <a:custGeom>
            <a:avLst/>
            <a:gdLst/>
            <a:ahLst/>
            <a:cxnLst/>
            <a:rect l="l" t="t" r="r" b="b"/>
            <a:pathLst>
              <a:path w="1450339" h="173989">
                <a:moveTo>
                  <a:pt x="1276095" y="0"/>
                </a:moveTo>
                <a:lnTo>
                  <a:pt x="1276095" y="173735"/>
                </a:lnTo>
                <a:lnTo>
                  <a:pt x="1391920" y="115823"/>
                </a:lnTo>
                <a:lnTo>
                  <a:pt x="1305052" y="115823"/>
                </a:lnTo>
                <a:lnTo>
                  <a:pt x="1305052" y="57911"/>
                </a:lnTo>
                <a:lnTo>
                  <a:pt x="1391919" y="57911"/>
                </a:lnTo>
                <a:lnTo>
                  <a:pt x="1276095" y="0"/>
                </a:lnTo>
                <a:close/>
              </a:path>
              <a:path w="1450339" h="173989">
                <a:moveTo>
                  <a:pt x="1276095" y="57911"/>
                </a:moveTo>
                <a:lnTo>
                  <a:pt x="0" y="57911"/>
                </a:lnTo>
                <a:lnTo>
                  <a:pt x="0" y="115823"/>
                </a:lnTo>
                <a:lnTo>
                  <a:pt x="1276095" y="115823"/>
                </a:lnTo>
                <a:lnTo>
                  <a:pt x="1276095" y="57911"/>
                </a:lnTo>
                <a:close/>
              </a:path>
              <a:path w="1450339" h="173989">
                <a:moveTo>
                  <a:pt x="1391919" y="57911"/>
                </a:moveTo>
                <a:lnTo>
                  <a:pt x="1305052" y="57911"/>
                </a:lnTo>
                <a:lnTo>
                  <a:pt x="1305052" y="115823"/>
                </a:lnTo>
                <a:lnTo>
                  <a:pt x="1391920" y="115823"/>
                </a:lnTo>
                <a:lnTo>
                  <a:pt x="1449832" y="86867"/>
                </a:lnTo>
                <a:lnTo>
                  <a:pt x="1391919" y="57911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63139" y="4360164"/>
            <a:ext cx="5384292" cy="4358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305811" y="4471415"/>
            <a:ext cx="5124450" cy="173990"/>
          </a:xfrm>
          <a:custGeom>
            <a:avLst/>
            <a:gdLst/>
            <a:ahLst/>
            <a:cxnLst/>
            <a:rect l="l" t="t" r="r" b="b"/>
            <a:pathLst>
              <a:path w="5124450" h="173989">
                <a:moveTo>
                  <a:pt x="4950206" y="0"/>
                </a:moveTo>
                <a:lnTo>
                  <a:pt x="4950206" y="173735"/>
                </a:lnTo>
                <a:lnTo>
                  <a:pt x="5066030" y="115823"/>
                </a:lnTo>
                <a:lnTo>
                  <a:pt x="4979162" y="115823"/>
                </a:lnTo>
                <a:lnTo>
                  <a:pt x="4979162" y="57911"/>
                </a:lnTo>
                <a:lnTo>
                  <a:pt x="5066030" y="57911"/>
                </a:lnTo>
                <a:lnTo>
                  <a:pt x="4950206" y="0"/>
                </a:lnTo>
                <a:close/>
              </a:path>
              <a:path w="5124450" h="173989">
                <a:moveTo>
                  <a:pt x="4950206" y="57911"/>
                </a:moveTo>
                <a:lnTo>
                  <a:pt x="0" y="57911"/>
                </a:lnTo>
                <a:lnTo>
                  <a:pt x="0" y="115823"/>
                </a:lnTo>
                <a:lnTo>
                  <a:pt x="4950206" y="115823"/>
                </a:lnTo>
                <a:lnTo>
                  <a:pt x="4950206" y="57911"/>
                </a:lnTo>
                <a:close/>
              </a:path>
              <a:path w="5124450" h="173989">
                <a:moveTo>
                  <a:pt x="5066030" y="57911"/>
                </a:moveTo>
                <a:lnTo>
                  <a:pt x="4979162" y="57911"/>
                </a:lnTo>
                <a:lnTo>
                  <a:pt x="4979162" y="115823"/>
                </a:lnTo>
                <a:lnTo>
                  <a:pt x="5066030" y="115823"/>
                </a:lnTo>
                <a:lnTo>
                  <a:pt x="5123942" y="86867"/>
                </a:lnTo>
                <a:lnTo>
                  <a:pt x="5066030" y="57911"/>
                </a:lnTo>
                <a:close/>
              </a:path>
            </a:pathLst>
          </a:custGeom>
          <a:solidFill>
            <a:srgbClr val="F6A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02107" y="3384163"/>
            <a:ext cx="173799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 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mâl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201716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92100" y="4433311"/>
            <a:ext cx="192722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2426" y="5982634"/>
            <a:ext cx="3086100" cy="645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Cell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800">
              <a:latin typeface="Franklin Gothic Book"/>
              <a:cs typeface="Franklin Gothic Book"/>
            </a:endParaRPr>
          </a:p>
          <a:p>
            <a:pPr marR="5080" algn="r">
              <a:lnSpc>
                <a:spcPct val="100000"/>
              </a:lnSpc>
              <a:spcBef>
                <a:spcPts val="1155"/>
              </a:spcBef>
            </a:pPr>
            <a:r>
              <a:rPr sz="1600" spc="-15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600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G.</a:t>
            </a:r>
            <a:r>
              <a:rPr sz="1600" spc="1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ERT</a:t>
            </a:r>
            <a:endParaRPr sz="16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>
                <a:latin typeface="Franklin Gothic Book"/>
                <a:cs typeface="Franklin Gothic Book"/>
              </a:rPr>
              <a:t>I</a:t>
            </a:r>
            <a:r>
              <a:rPr sz="2900" dirty="0">
                <a:latin typeface="Franklin Gothic Book"/>
                <a:cs typeface="Franklin Gothic Book"/>
              </a:rPr>
              <a:t>.</a:t>
            </a:r>
            <a:r>
              <a:rPr sz="2900" spc="-15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B</a:t>
            </a:r>
            <a:r>
              <a:rPr sz="2900" spc="0" dirty="0">
                <a:latin typeface="Franklin Gothic Book"/>
                <a:cs typeface="Franklin Gothic Book"/>
              </a:rPr>
              <a:t>i</a:t>
            </a:r>
            <a:r>
              <a:rPr sz="2900" spc="-15" dirty="0">
                <a:latin typeface="Franklin Gothic Book"/>
                <a:cs typeface="Franklin Gothic Book"/>
              </a:rPr>
              <a:t>ologie</a:t>
            </a:r>
            <a:r>
              <a:rPr sz="2900" spc="-40" dirty="0">
                <a:latin typeface="Franklin Gothic Book"/>
                <a:cs typeface="Franklin Gothic Book"/>
              </a:rPr>
              <a:t> </a:t>
            </a:r>
            <a:r>
              <a:rPr sz="2900" spc="-30" dirty="0">
                <a:latin typeface="Franklin Gothic Book"/>
                <a:cs typeface="Franklin Gothic Book"/>
              </a:rPr>
              <a:t>e</a:t>
            </a:r>
            <a:r>
              <a:rPr sz="2900" dirty="0">
                <a:latin typeface="Franklin Gothic Book"/>
                <a:cs typeface="Franklin Gothic Book"/>
              </a:rPr>
              <a:t>t</a:t>
            </a:r>
            <a:r>
              <a:rPr sz="2900" spc="-10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p</a:t>
            </a:r>
            <a:r>
              <a:rPr sz="2900" spc="-80" dirty="0">
                <a:latin typeface="Franklin Gothic Book"/>
                <a:cs typeface="Franklin Gothic Book"/>
              </a:rPr>
              <a:t>h</a:t>
            </a:r>
            <a:r>
              <a:rPr sz="2900" spc="-15" dirty="0">
                <a:latin typeface="Franklin Gothic Book"/>
                <a:cs typeface="Franklin Gothic Book"/>
              </a:rPr>
              <a:t>ysiologie</a:t>
            </a:r>
            <a:r>
              <a:rPr sz="2900" spc="-35" dirty="0">
                <a:latin typeface="Franklin Gothic Book"/>
                <a:cs typeface="Franklin Gothic Book"/>
              </a:rPr>
              <a:t> </a:t>
            </a:r>
            <a:r>
              <a:rPr sz="2900" spc="5" dirty="0">
                <a:latin typeface="Franklin Gothic Book"/>
                <a:cs typeface="Franklin Gothic Book"/>
              </a:rPr>
              <a:t>d</a:t>
            </a:r>
            <a:r>
              <a:rPr sz="2900" spc="-20" dirty="0">
                <a:latin typeface="Franklin Gothic Book"/>
                <a:cs typeface="Franklin Gothic Book"/>
              </a:rPr>
              <a:t>e </a:t>
            </a:r>
            <a:r>
              <a:rPr sz="2900" spc="0" dirty="0">
                <a:latin typeface="Franklin Gothic Book"/>
                <a:cs typeface="Franklin Gothic Book"/>
              </a:rPr>
              <a:t>l</a:t>
            </a:r>
            <a:r>
              <a:rPr sz="2900" dirty="0">
                <a:latin typeface="Franklin Gothic Book"/>
                <a:cs typeface="Franklin Gothic Book"/>
              </a:rPr>
              <a:t>’</a:t>
            </a:r>
            <a:r>
              <a:rPr sz="2900" spc="5" dirty="0">
                <a:latin typeface="Franklin Gothic Book"/>
                <a:cs typeface="Franklin Gothic Book"/>
              </a:rPr>
              <a:t>a</a:t>
            </a:r>
            <a:r>
              <a:rPr sz="2900" spc="-15" dirty="0">
                <a:latin typeface="Franklin Gothic Book"/>
                <a:cs typeface="Franklin Gothic Book"/>
              </a:rPr>
              <a:t>beille</a:t>
            </a:r>
            <a:endParaRPr sz="2900">
              <a:latin typeface="Franklin Gothic Book"/>
              <a:cs typeface="Franklin Gothic Book"/>
            </a:endParaRPr>
          </a:p>
          <a:p>
            <a:pPr marL="12700">
              <a:lnSpc>
                <a:spcPts val="3454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E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Colle</a:t>
            </a:r>
            <a:r>
              <a:rPr sz="2900" b="0" i="0" spc="10" dirty="0">
                <a:latin typeface="Franklin Gothic Book"/>
                <a:cs typeface="Franklin Gothic Book"/>
              </a:rPr>
              <a:t>c</a:t>
            </a:r>
            <a:r>
              <a:rPr sz="2900" b="0" i="0" spc="-55" dirty="0">
                <a:latin typeface="Franklin Gothic Book"/>
                <a:cs typeface="Franklin Gothic Book"/>
              </a:rPr>
              <a:t>t</a:t>
            </a:r>
            <a:r>
              <a:rPr sz="2900" b="0" i="0" dirty="0">
                <a:latin typeface="Franklin Gothic Book"/>
                <a:cs typeface="Franklin Gothic Book"/>
              </a:rPr>
              <a:t>es</a:t>
            </a:r>
            <a:r>
              <a:rPr sz="2900" b="0" i="0" spc="-35" dirty="0">
                <a:latin typeface="Franklin Gothic Book"/>
                <a:cs typeface="Franklin Gothic Book"/>
              </a:rPr>
              <a:t> </a:t>
            </a:r>
            <a:r>
              <a:rPr sz="2900" b="0" i="0" spc="-15" dirty="0">
                <a:latin typeface="Franklin Gothic Book"/>
                <a:cs typeface="Franklin Gothic Book"/>
              </a:rPr>
              <a:t>e</a:t>
            </a:r>
            <a:r>
              <a:rPr sz="2900" b="0" i="0" dirty="0">
                <a:latin typeface="Franklin Gothic Book"/>
                <a:cs typeface="Franklin Gothic Book"/>
              </a:rPr>
              <a:t>t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besoin</a:t>
            </a:r>
            <a:r>
              <a:rPr sz="2900" b="0" i="0" dirty="0">
                <a:latin typeface="Franklin Gothic Book"/>
                <a:cs typeface="Franklin Gothic Book"/>
              </a:rPr>
              <a:t>s</a:t>
            </a:r>
            <a:r>
              <a:rPr sz="2900" b="0" i="0" spc="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nutritionnels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 la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co</a:t>
            </a:r>
            <a:r>
              <a:rPr sz="2900" b="0" i="0" spc="5" dirty="0">
                <a:latin typeface="Franklin Gothic Book"/>
                <a:cs typeface="Franklin Gothic Book"/>
              </a:rPr>
              <a:t>l</a:t>
            </a:r>
            <a:r>
              <a:rPr sz="2900" b="0" i="0" dirty="0">
                <a:latin typeface="Franklin Gothic Book"/>
                <a:cs typeface="Franklin Gothic Book"/>
              </a:rPr>
              <a:t>onie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57805" y="5671565"/>
            <a:ext cx="4072254" cy="954405"/>
          </a:xfrm>
          <a:custGeom>
            <a:avLst/>
            <a:gdLst/>
            <a:ahLst/>
            <a:cxnLst/>
            <a:rect l="l" t="t" r="r" b="b"/>
            <a:pathLst>
              <a:path w="4072254" h="954404">
                <a:moveTo>
                  <a:pt x="0" y="954024"/>
                </a:moveTo>
                <a:lnTo>
                  <a:pt x="4072128" y="954024"/>
                </a:lnTo>
                <a:lnTo>
                  <a:pt x="4072128" y="0"/>
                </a:lnTo>
                <a:lnTo>
                  <a:pt x="0" y="0"/>
                </a:lnTo>
                <a:lnTo>
                  <a:pt x="0" y="9540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57805" y="5671565"/>
            <a:ext cx="4072254" cy="954405"/>
          </a:xfrm>
          <a:custGeom>
            <a:avLst/>
            <a:gdLst/>
            <a:ahLst/>
            <a:cxnLst/>
            <a:rect l="l" t="t" r="r" b="b"/>
            <a:pathLst>
              <a:path w="4072254" h="954404">
                <a:moveTo>
                  <a:pt x="0" y="954024"/>
                </a:moveTo>
                <a:lnTo>
                  <a:pt x="4072128" y="954024"/>
                </a:lnTo>
                <a:lnTo>
                  <a:pt x="4072128" y="0"/>
                </a:lnTo>
                <a:lnTo>
                  <a:pt x="0" y="0"/>
                </a:lnTo>
                <a:lnTo>
                  <a:pt x="0" y="954024"/>
                </a:lnTo>
                <a:close/>
              </a:path>
            </a:pathLst>
          </a:custGeom>
          <a:ln w="28956">
            <a:solidFill>
              <a:srgbClr val="A161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5940" y="1554970"/>
            <a:ext cx="8230234" cy="5022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alim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colonie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tir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randes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 algn="just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 algn="just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pollen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 algn="just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 algn="just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6235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opolis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4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Be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oins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nutrit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nnels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</a:t>
            </a:r>
            <a:endParaRPr sz="1600">
              <a:latin typeface="Franklin Gothic Book"/>
              <a:cs typeface="Franklin Gothic Book"/>
            </a:endParaRPr>
          </a:p>
          <a:p>
            <a:pPr marL="12700" algn="just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prem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 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app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 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eilles.</a:t>
            </a:r>
            <a:endParaRPr sz="1600">
              <a:latin typeface="Franklin Gothic Book"/>
              <a:cs typeface="Franklin Gothic Book"/>
            </a:endParaRPr>
          </a:p>
          <a:p>
            <a:pPr marL="12700" marR="5080" algn="just">
              <a:lnSpc>
                <a:spcPct val="100000"/>
              </a:lnSpc>
              <a:spcBef>
                <a:spcPts val="385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Outre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contienn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rôle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ellat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ppo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sucres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ourni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ssaire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â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inco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600">
              <a:latin typeface="Franklin Gothic Book"/>
              <a:cs typeface="Franklin Gothic Book"/>
            </a:endParaRPr>
          </a:p>
          <a:p>
            <a:pPr marL="12700" algn="just">
              <a:lnSpc>
                <a:spcPct val="100000"/>
              </a:lnSpc>
              <a:spcBef>
                <a:spcPts val="380"/>
              </a:spcBef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ournit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palem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téines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eloppe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endParaRPr sz="1600">
              <a:latin typeface="Franklin Gothic Book"/>
              <a:cs typeface="Franklin Gothic Book"/>
            </a:endParaRPr>
          </a:p>
          <a:p>
            <a:pPr marL="12700" algn="just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tivité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19685">
              <a:lnSpc>
                <a:spcPct val="100000"/>
              </a:lnSpc>
              <a:spcBef>
                <a:spcPts val="385"/>
              </a:spcBef>
            </a:pPr>
            <a:r>
              <a:rPr sz="1600" b="1" spc="-19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’ea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ydra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ticiper 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ption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sucres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téines.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représe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70%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1813560" marR="2523490">
              <a:lnSpc>
                <a:spcPct val="100000"/>
              </a:lnSpc>
              <a:spcBef>
                <a:spcPts val="1100"/>
              </a:spcBef>
            </a:pP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aleur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ecta</a:t>
            </a:r>
            <a:r>
              <a:rPr sz="14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4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miellat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ollen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onction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étaux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tiné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c’e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rqu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colo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ies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besoin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ran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arié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lan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our as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rer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bon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 alime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tatio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062471" y="5420867"/>
            <a:ext cx="515112" cy="4998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201717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>
                <a:latin typeface="Franklin Gothic Book"/>
                <a:cs typeface="Franklin Gothic Book"/>
              </a:rPr>
              <a:t>I</a:t>
            </a:r>
            <a:r>
              <a:rPr sz="2900" dirty="0">
                <a:latin typeface="Franklin Gothic Book"/>
                <a:cs typeface="Franklin Gothic Book"/>
              </a:rPr>
              <a:t>.</a:t>
            </a:r>
            <a:r>
              <a:rPr sz="2900" spc="-15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B</a:t>
            </a:r>
            <a:r>
              <a:rPr sz="2900" spc="0" dirty="0">
                <a:latin typeface="Franklin Gothic Book"/>
                <a:cs typeface="Franklin Gothic Book"/>
              </a:rPr>
              <a:t>i</a:t>
            </a:r>
            <a:r>
              <a:rPr sz="2900" spc="-15" dirty="0">
                <a:latin typeface="Franklin Gothic Book"/>
                <a:cs typeface="Franklin Gothic Book"/>
              </a:rPr>
              <a:t>ologie</a:t>
            </a:r>
            <a:r>
              <a:rPr sz="2900" spc="-40" dirty="0">
                <a:latin typeface="Franklin Gothic Book"/>
                <a:cs typeface="Franklin Gothic Book"/>
              </a:rPr>
              <a:t> </a:t>
            </a:r>
            <a:r>
              <a:rPr sz="2900" spc="-30" dirty="0">
                <a:latin typeface="Franklin Gothic Book"/>
                <a:cs typeface="Franklin Gothic Book"/>
              </a:rPr>
              <a:t>e</a:t>
            </a:r>
            <a:r>
              <a:rPr sz="2900" dirty="0">
                <a:latin typeface="Franklin Gothic Book"/>
                <a:cs typeface="Franklin Gothic Book"/>
              </a:rPr>
              <a:t>t</a:t>
            </a:r>
            <a:r>
              <a:rPr sz="2900" spc="-10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p</a:t>
            </a:r>
            <a:r>
              <a:rPr sz="2900" spc="-80" dirty="0">
                <a:latin typeface="Franklin Gothic Book"/>
                <a:cs typeface="Franklin Gothic Book"/>
              </a:rPr>
              <a:t>h</a:t>
            </a:r>
            <a:r>
              <a:rPr sz="2900" spc="-15" dirty="0">
                <a:latin typeface="Franklin Gothic Book"/>
                <a:cs typeface="Franklin Gothic Book"/>
              </a:rPr>
              <a:t>ysiologie</a:t>
            </a:r>
            <a:r>
              <a:rPr sz="2900" spc="-35" dirty="0">
                <a:latin typeface="Franklin Gothic Book"/>
                <a:cs typeface="Franklin Gothic Book"/>
              </a:rPr>
              <a:t> </a:t>
            </a:r>
            <a:r>
              <a:rPr sz="2900" spc="5" dirty="0">
                <a:latin typeface="Franklin Gothic Book"/>
                <a:cs typeface="Franklin Gothic Book"/>
              </a:rPr>
              <a:t>d</a:t>
            </a:r>
            <a:r>
              <a:rPr sz="2900" spc="-20" dirty="0">
                <a:latin typeface="Franklin Gothic Book"/>
                <a:cs typeface="Franklin Gothic Book"/>
              </a:rPr>
              <a:t>e </a:t>
            </a:r>
            <a:r>
              <a:rPr sz="2900" spc="0" dirty="0">
                <a:latin typeface="Franklin Gothic Book"/>
                <a:cs typeface="Franklin Gothic Book"/>
              </a:rPr>
              <a:t>l</a:t>
            </a:r>
            <a:r>
              <a:rPr sz="2900" dirty="0">
                <a:latin typeface="Franklin Gothic Book"/>
                <a:cs typeface="Franklin Gothic Book"/>
              </a:rPr>
              <a:t>’</a:t>
            </a:r>
            <a:r>
              <a:rPr sz="2900" spc="5" dirty="0">
                <a:latin typeface="Franklin Gothic Book"/>
                <a:cs typeface="Franklin Gothic Book"/>
              </a:rPr>
              <a:t>a</a:t>
            </a:r>
            <a:r>
              <a:rPr sz="2900" spc="-15" dirty="0">
                <a:latin typeface="Franklin Gothic Book"/>
                <a:cs typeface="Franklin Gothic Book"/>
              </a:rPr>
              <a:t>beille</a:t>
            </a:r>
            <a:endParaRPr sz="2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E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Colle</a:t>
            </a:r>
            <a:r>
              <a:rPr sz="2900" b="0" i="0" spc="10" dirty="0">
                <a:latin typeface="Franklin Gothic Book"/>
                <a:cs typeface="Franklin Gothic Book"/>
              </a:rPr>
              <a:t>c</a:t>
            </a:r>
            <a:r>
              <a:rPr sz="2900" b="0" i="0" spc="-55" dirty="0">
                <a:latin typeface="Franklin Gothic Book"/>
                <a:cs typeface="Franklin Gothic Book"/>
              </a:rPr>
              <a:t>t</a:t>
            </a:r>
            <a:r>
              <a:rPr sz="2900" b="0" i="0" dirty="0">
                <a:latin typeface="Franklin Gothic Book"/>
                <a:cs typeface="Franklin Gothic Book"/>
              </a:rPr>
              <a:t>es</a:t>
            </a:r>
            <a:r>
              <a:rPr sz="2900" b="0" i="0" spc="-35" dirty="0">
                <a:latin typeface="Franklin Gothic Book"/>
                <a:cs typeface="Franklin Gothic Book"/>
              </a:rPr>
              <a:t> </a:t>
            </a:r>
            <a:r>
              <a:rPr sz="2900" b="0" i="0" spc="-15" dirty="0">
                <a:latin typeface="Franklin Gothic Book"/>
                <a:cs typeface="Franklin Gothic Book"/>
              </a:rPr>
              <a:t>e</a:t>
            </a:r>
            <a:r>
              <a:rPr sz="2900" b="0" i="0" dirty="0">
                <a:latin typeface="Franklin Gothic Book"/>
                <a:cs typeface="Franklin Gothic Book"/>
              </a:rPr>
              <a:t>t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besoin</a:t>
            </a:r>
            <a:r>
              <a:rPr sz="2900" b="0" i="0" dirty="0">
                <a:latin typeface="Franklin Gothic Book"/>
                <a:cs typeface="Franklin Gothic Book"/>
              </a:rPr>
              <a:t>s</a:t>
            </a:r>
            <a:r>
              <a:rPr sz="2900" b="0" i="0" spc="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nutritionnels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 la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co</a:t>
            </a:r>
            <a:r>
              <a:rPr sz="2900" b="0" i="0" spc="5" dirty="0">
                <a:latin typeface="Franklin Gothic Book"/>
                <a:cs typeface="Franklin Gothic Book"/>
              </a:rPr>
              <a:t>l</a:t>
            </a:r>
            <a:r>
              <a:rPr sz="2900" b="0" i="0" dirty="0">
                <a:latin typeface="Franklin Gothic Book"/>
                <a:cs typeface="Franklin Gothic Book"/>
              </a:rPr>
              <a:t>onie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649211" y="2313432"/>
            <a:ext cx="2464307" cy="25938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687057" y="4726313"/>
            <a:ext cx="2090420" cy="635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-75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3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Mo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ll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  <a:p>
            <a:pPr marL="605790" marR="5080" indent="-306705">
              <a:lnSpc>
                <a:spcPct val="100000"/>
              </a:lnSpc>
              <a:spcBef>
                <a:spcPts val="40"/>
              </a:spcBef>
            </a:pP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tineuse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ollectant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du ne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tar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d’acacia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201718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22808" y="1855834"/>
            <a:ext cx="5532120" cy="9601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uide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sucré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sécrété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 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poll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princip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nstitué 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2808" y="3075414"/>
            <a:ext cx="5786120" cy="3155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3843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d’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xsudat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puce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nourrissent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sè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végét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ux.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git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lement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substance suc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collec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s’il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gran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uant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écrét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nec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onnan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enir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antage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necta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Necta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lectés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grâc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langue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illes,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renflement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l’œsophage.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alo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enric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lacti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(phénomène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appelé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ophal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axie).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Puis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épo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éoles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onie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où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gran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leur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humi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ité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aporée</a:t>
            </a:r>
            <a:r>
              <a:rPr sz="16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entileuses.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 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 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ntré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</a:t>
            </a:r>
            <a:r>
              <a:rPr sz="16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6-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8%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d’hu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lvé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licu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re.</a:t>
            </a:r>
            <a:endParaRPr sz="16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>
                <a:latin typeface="Franklin Gothic Book"/>
                <a:cs typeface="Franklin Gothic Book"/>
              </a:rPr>
              <a:t>I</a:t>
            </a:r>
            <a:r>
              <a:rPr sz="2900" dirty="0">
                <a:latin typeface="Franklin Gothic Book"/>
                <a:cs typeface="Franklin Gothic Book"/>
              </a:rPr>
              <a:t>.</a:t>
            </a:r>
            <a:r>
              <a:rPr sz="2900" spc="-15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B</a:t>
            </a:r>
            <a:r>
              <a:rPr sz="2900" spc="0" dirty="0">
                <a:latin typeface="Franklin Gothic Book"/>
                <a:cs typeface="Franklin Gothic Book"/>
              </a:rPr>
              <a:t>i</a:t>
            </a:r>
            <a:r>
              <a:rPr sz="2900" spc="-15" dirty="0">
                <a:latin typeface="Franklin Gothic Book"/>
                <a:cs typeface="Franklin Gothic Book"/>
              </a:rPr>
              <a:t>ologie</a:t>
            </a:r>
            <a:r>
              <a:rPr sz="2900" spc="-40" dirty="0">
                <a:latin typeface="Franklin Gothic Book"/>
                <a:cs typeface="Franklin Gothic Book"/>
              </a:rPr>
              <a:t> </a:t>
            </a:r>
            <a:r>
              <a:rPr sz="2900" spc="-30" dirty="0">
                <a:latin typeface="Franklin Gothic Book"/>
                <a:cs typeface="Franklin Gothic Book"/>
              </a:rPr>
              <a:t>e</a:t>
            </a:r>
            <a:r>
              <a:rPr sz="2900" dirty="0">
                <a:latin typeface="Franklin Gothic Book"/>
                <a:cs typeface="Franklin Gothic Book"/>
              </a:rPr>
              <a:t>t</a:t>
            </a:r>
            <a:r>
              <a:rPr sz="2900" spc="-10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p</a:t>
            </a:r>
            <a:r>
              <a:rPr sz="2900" spc="-80" dirty="0">
                <a:latin typeface="Franklin Gothic Book"/>
                <a:cs typeface="Franklin Gothic Book"/>
              </a:rPr>
              <a:t>h</a:t>
            </a:r>
            <a:r>
              <a:rPr sz="2900" spc="-15" dirty="0">
                <a:latin typeface="Franklin Gothic Book"/>
                <a:cs typeface="Franklin Gothic Book"/>
              </a:rPr>
              <a:t>ysiologie</a:t>
            </a:r>
            <a:r>
              <a:rPr sz="2900" spc="-35" dirty="0">
                <a:latin typeface="Franklin Gothic Book"/>
                <a:cs typeface="Franklin Gothic Book"/>
              </a:rPr>
              <a:t> </a:t>
            </a:r>
            <a:r>
              <a:rPr sz="2900" spc="5" dirty="0">
                <a:latin typeface="Franklin Gothic Book"/>
                <a:cs typeface="Franklin Gothic Book"/>
              </a:rPr>
              <a:t>d</a:t>
            </a:r>
            <a:r>
              <a:rPr sz="2900" spc="-20" dirty="0">
                <a:latin typeface="Franklin Gothic Book"/>
                <a:cs typeface="Franklin Gothic Book"/>
              </a:rPr>
              <a:t>e </a:t>
            </a:r>
            <a:r>
              <a:rPr sz="2900" spc="0" dirty="0">
                <a:latin typeface="Franklin Gothic Book"/>
                <a:cs typeface="Franklin Gothic Book"/>
              </a:rPr>
              <a:t>l</a:t>
            </a:r>
            <a:r>
              <a:rPr sz="2900" dirty="0">
                <a:latin typeface="Franklin Gothic Book"/>
                <a:cs typeface="Franklin Gothic Book"/>
              </a:rPr>
              <a:t>’</a:t>
            </a:r>
            <a:r>
              <a:rPr sz="2900" spc="5" dirty="0">
                <a:latin typeface="Franklin Gothic Book"/>
                <a:cs typeface="Franklin Gothic Book"/>
              </a:rPr>
              <a:t>a</a:t>
            </a:r>
            <a:r>
              <a:rPr sz="2900" spc="-15" dirty="0">
                <a:latin typeface="Franklin Gothic Book"/>
                <a:cs typeface="Franklin Gothic Book"/>
              </a:rPr>
              <a:t>beille</a:t>
            </a:r>
            <a:endParaRPr sz="2900">
              <a:latin typeface="Franklin Gothic Book"/>
              <a:cs typeface="Franklin Gothic Book"/>
            </a:endParaRPr>
          </a:p>
          <a:p>
            <a:pPr marL="12700">
              <a:lnSpc>
                <a:spcPts val="3454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E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Colle</a:t>
            </a:r>
            <a:r>
              <a:rPr sz="2900" b="0" i="0" spc="10" dirty="0">
                <a:latin typeface="Franklin Gothic Book"/>
                <a:cs typeface="Franklin Gothic Book"/>
              </a:rPr>
              <a:t>c</a:t>
            </a:r>
            <a:r>
              <a:rPr sz="2900" b="0" i="0" spc="-55" dirty="0">
                <a:latin typeface="Franklin Gothic Book"/>
                <a:cs typeface="Franklin Gothic Book"/>
              </a:rPr>
              <a:t>t</a:t>
            </a:r>
            <a:r>
              <a:rPr sz="2900" b="0" i="0" dirty="0">
                <a:latin typeface="Franklin Gothic Book"/>
                <a:cs typeface="Franklin Gothic Book"/>
              </a:rPr>
              <a:t>es</a:t>
            </a:r>
            <a:r>
              <a:rPr sz="2900" b="0" i="0" spc="-35" dirty="0">
                <a:latin typeface="Franklin Gothic Book"/>
                <a:cs typeface="Franklin Gothic Book"/>
              </a:rPr>
              <a:t> </a:t>
            </a:r>
            <a:r>
              <a:rPr sz="2900" b="0" i="0" spc="-15" dirty="0">
                <a:latin typeface="Franklin Gothic Book"/>
                <a:cs typeface="Franklin Gothic Book"/>
              </a:rPr>
              <a:t>e</a:t>
            </a:r>
            <a:r>
              <a:rPr sz="2900" b="0" i="0" dirty="0">
                <a:latin typeface="Franklin Gothic Book"/>
                <a:cs typeface="Franklin Gothic Book"/>
              </a:rPr>
              <a:t>t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besoin</a:t>
            </a:r>
            <a:r>
              <a:rPr sz="2900" b="0" i="0" dirty="0">
                <a:latin typeface="Franklin Gothic Book"/>
                <a:cs typeface="Franklin Gothic Book"/>
              </a:rPr>
              <a:t>s</a:t>
            </a:r>
            <a:r>
              <a:rPr sz="2900" b="0" i="0" spc="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nutritionnels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 la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co</a:t>
            </a:r>
            <a:r>
              <a:rPr sz="2900" b="0" i="0" spc="5" dirty="0">
                <a:latin typeface="Franklin Gothic Book"/>
                <a:cs typeface="Franklin Gothic Book"/>
              </a:rPr>
              <a:t>l</a:t>
            </a:r>
            <a:r>
              <a:rPr sz="2900" b="0" i="0" dirty="0">
                <a:latin typeface="Franklin Gothic Book"/>
                <a:cs typeface="Franklin Gothic Book"/>
              </a:rPr>
              <a:t>onie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53065"/>
            <a:ext cx="8342630" cy="2715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01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pouss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oscopi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â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mines.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plan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ui, 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nspo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rg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(le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pist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rm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oduction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ts.</a:t>
            </a:r>
            <a:endParaRPr sz="1600">
              <a:latin typeface="Franklin Gothic Book"/>
              <a:cs typeface="Franklin Gothic Book"/>
            </a:endParaRPr>
          </a:p>
          <a:p>
            <a:pPr marL="12700" marR="110489">
              <a:lnSpc>
                <a:spcPct val="90000"/>
              </a:lnSpc>
              <a:spcBef>
                <a:spcPts val="380"/>
              </a:spcBef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col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rains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ossent ensui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gr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â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peign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tués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mité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 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glom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rent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con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enu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en.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sont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situ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rrièr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représe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moitié 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utine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uoi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d’une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stance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800m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colonie.</a:t>
            </a:r>
            <a:endParaRPr sz="1600">
              <a:latin typeface="Franklin Gothic Book"/>
              <a:cs typeface="Franklin Gothic Book"/>
            </a:endParaRPr>
          </a:p>
          <a:p>
            <a:pPr marL="12700" marR="240665">
              <a:lnSpc>
                <a:spcPts val="1730"/>
              </a:lnSpc>
              <a:spcBef>
                <a:spcPts val="405"/>
              </a:spcBef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colonie,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enrichies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nect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véole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ximité 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ain.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ppel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cela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«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».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1335" y="4512562"/>
            <a:ext cx="3229356" cy="2331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126" y="6622830"/>
            <a:ext cx="83756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400" spc="-85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spc="-20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Moll</a:t>
            </a:r>
            <a:r>
              <a:rPr sz="1400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734811" y="4347971"/>
            <a:ext cx="3409188" cy="2342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767578" y="6470734"/>
            <a:ext cx="83756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400" spc="-85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spc="-20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Moll</a:t>
            </a:r>
            <a:r>
              <a:rPr sz="1400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316985" y="5231129"/>
            <a:ext cx="2200910" cy="1015365"/>
          </a:xfrm>
          <a:custGeom>
            <a:avLst/>
            <a:gdLst/>
            <a:ahLst/>
            <a:cxnLst/>
            <a:rect l="l" t="t" r="r" b="b"/>
            <a:pathLst>
              <a:path w="2200910" h="1015364">
                <a:moveTo>
                  <a:pt x="0" y="1014984"/>
                </a:moveTo>
                <a:lnTo>
                  <a:pt x="2200656" y="1014984"/>
                </a:lnTo>
                <a:lnTo>
                  <a:pt x="2200656" y="0"/>
                </a:lnTo>
                <a:lnTo>
                  <a:pt x="0" y="0"/>
                </a:lnTo>
                <a:lnTo>
                  <a:pt x="0" y="10149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16985" y="5231129"/>
            <a:ext cx="2200910" cy="1015365"/>
          </a:xfrm>
          <a:custGeom>
            <a:avLst/>
            <a:gdLst/>
            <a:ahLst/>
            <a:cxnLst/>
            <a:rect l="l" t="t" r="r" b="b"/>
            <a:pathLst>
              <a:path w="2200910" h="1015364">
                <a:moveTo>
                  <a:pt x="0" y="1014984"/>
                </a:moveTo>
                <a:lnTo>
                  <a:pt x="2200656" y="1014984"/>
                </a:lnTo>
                <a:lnTo>
                  <a:pt x="2200656" y="0"/>
                </a:lnTo>
                <a:lnTo>
                  <a:pt x="0" y="0"/>
                </a:lnTo>
                <a:lnTo>
                  <a:pt x="0" y="1014984"/>
                </a:lnTo>
                <a:close/>
              </a:path>
            </a:pathLst>
          </a:custGeom>
          <a:ln w="28956">
            <a:solidFill>
              <a:srgbClr val="ECC31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396234" y="5288657"/>
            <a:ext cx="2003425" cy="909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2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 :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vidéo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2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2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et, 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nglai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2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t, 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ontre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2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réc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isio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le tr</a:t>
            </a:r>
            <a:r>
              <a:rPr sz="12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collec</a:t>
            </a:r>
            <a:r>
              <a:rPr sz="12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ctar</a:t>
            </a:r>
            <a:r>
              <a:rPr sz="12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 de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pollen</a:t>
            </a:r>
            <a:r>
              <a:rPr sz="1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2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utine</a:t>
            </a:r>
            <a:r>
              <a:rPr sz="1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2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2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2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2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213603" y="4939284"/>
            <a:ext cx="612648" cy="5120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19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>
                <a:latin typeface="Franklin Gothic Book"/>
                <a:cs typeface="Franklin Gothic Book"/>
              </a:rPr>
              <a:t>I</a:t>
            </a:r>
            <a:r>
              <a:rPr sz="2900" dirty="0">
                <a:latin typeface="Franklin Gothic Book"/>
                <a:cs typeface="Franklin Gothic Book"/>
              </a:rPr>
              <a:t>.</a:t>
            </a:r>
            <a:r>
              <a:rPr sz="2900" spc="-15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B</a:t>
            </a:r>
            <a:r>
              <a:rPr sz="2900" spc="0" dirty="0">
                <a:latin typeface="Franklin Gothic Book"/>
                <a:cs typeface="Franklin Gothic Book"/>
              </a:rPr>
              <a:t>i</a:t>
            </a:r>
            <a:r>
              <a:rPr sz="2900" spc="-15" dirty="0">
                <a:latin typeface="Franklin Gothic Book"/>
                <a:cs typeface="Franklin Gothic Book"/>
              </a:rPr>
              <a:t>ologie</a:t>
            </a:r>
            <a:r>
              <a:rPr sz="2900" spc="-40" dirty="0">
                <a:latin typeface="Franklin Gothic Book"/>
                <a:cs typeface="Franklin Gothic Book"/>
              </a:rPr>
              <a:t> </a:t>
            </a:r>
            <a:r>
              <a:rPr sz="2900" spc="-30" dirty="0">
                <a:latin typeface="Franklin Gothic Book"/>
                <a:cs typeface="Franklin Gothic Book"/>
              </a:rPr>
              <a:t>e</a:t>
            </a:r>
            <a:r>
              <a:rPr sz="2900" dirty="0">
                <a:latin typeface="Franklin Gothic Book"/>
                <a:cs typeface="Franklin Gothic Book"/>
              </a:rPr>
              <a:t>t</a:t>
            </a:r>
            <a:r>
              <a:rPr sz="2900" spc="-10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p</a:t>
            </a:r>
            <a:r>
              <a:rPr sz="2900" spc="-80" dirty="0">
                <a:latin typeface="Franklin Gothic Book"/>
                <a:cs typeface="Franklin Gothic Book"/>
              </a:rPr>
              <a:t>h</a:t>
            </a:r>
            <a:r>
              <a:rPr sz="2900" spc="-15" dirty="0">
                <a:latin typeface="Franklin Gothic Book"/>
                <a:cs typeface="Franklin Gothic Book"/>
              </a:rPr>
              <a:t>ysiologie</a:t>
            </a:r>
            <a:r>
              <a:rPr sz="2900" spc="-35" dirty="0">
                <a:latin typeface="Franklin Gothic Book"/>
                <a:cs typeface="Franklin Gothic Book"/>
              </a:rPr>
              <a:t> </a:t>
            </a:r>
            <a:r>
              <a:rPr sz="2900" spc="5" dirty="0">
                <a:latin typeface="Franklin Gothic Book"/>
                <a:cs typeface="Franklin Gothic Book"/>
              </a:rPr>
              <a:t>d</a:t>
            </a:r>
            <a:r>
              <a:rPr sz="2900" spc="-20" dirty="0">
                <a:latin typeface="Franklin Gothic Book"/>
                <a:cs typeface="Franklin Gothic Book"/>
              </a:rPr>
              <a:t>e </a:t>
            </a:r>
            <a:r>
              <a:rPr sz="2900" spc="0" dirty="0">
                <a:latin typeface="Franklin Gothic Book"/>
                <a:cs typeface="Franklin Gothic Book"/>
              </a:rPr>
              <a:t>l</a:t>
            </a:r>
            <a:r>
              <a:rPr sz="2900" dirty="0">
                <a:latin typeface="Franklin Gothic Book"/>
                <a:cs typeface="Franklin Gothic Book"/>
              </a:rPr>
              <a:t>’</a:t>
            </a:r>
            <a:r>
              <a:rPr sz="2900" spc="5" dirty="0">
                <a:latin typeface="Franklin Gothic Book"/>
                <a:cs typeface="Franklin Gothic Book"/>
              </a:rPr>
              <a:t>a</a:t>
            </a:r>
            <a:r>
              <a:rPr sz="2900" spc="-15" dirty="0">
                <a:latin typeface="Franklin Gothic Book"/>
                <a:cs typeface="Franklin Gothic Book"/>
              </a:rPr>
              <a:t>beille</a:t>
            </a:r>
            <a:endParaRPr sz="2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E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Colle</a:t>
            </a:r>
            <a:r>
              <a:rPr sz="2900" b="0" i="0" spc="10" dirty="0">
                <a:latin typeface="Franklin Gothic Book"/>
                <a:cs typeface="Franklin Gothic Book"/>
              </a:rPr>
              <a:t>c</a:t>
            </a:r>
            <a:r>
              <a:rPr sz="2900" b="0" i="0" spc="-55" dirty="0">
                <a:latin typeface="Franklin Gothic Book"/>
                <a:cs typeface="Franklin Gothic Book"/>
              </a:rPr>
              <a:t>t</a:t>
            </a:r>
            <a:r>
              <a:rPr sz="2900" b="0" i="0" dirty="0">
                <a:latin typeface="Franklin Gothic Book"/>
                <a:cs typeface="Franklin Gothic Book"/>
              </a:rPr>
              <a:t>es</a:t>
            </a:r>
            <a:r>
              <a:rPr sz="2900" b="0" i="0" spc="-35" dirty="0">
                <a:latin typeface="Franklin Gothic Book"/>
                <a:cs typeface="Franklin Gothic Book"/>
              </a:rPr>
              <a:t> </a:t>
            </a:r>
            <a:r>
              <a:rPr sz="2900" b="0" i="0" spc="-15" dirty="0">
                <a:latin typeface="Franklin Gothic Book"/>
                <a:cs typeface="Franklin Gothic Book"/>
              </a:rPr>
              <a:t>e</a:t>
            </a:r>
            <a:r>
              <a:rPr sz="2900" b="0" i="0" dirty="0">
                <a:latin typeface="Franklin Gothic Book"/>
                <a:cs typeface="Franklin Gothic Book"/>
              </a:rPr>
              <a:t>t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besoin</a:t>
            </a:r>
            <a:r>
              <a:rPr sz="2900" b="0" i="0" dirty="0">
                <a:latin typeface="Franklin Gothic Book"/>
                <a:cs typeface="Franklin Gothic Book"/>
              </a:rPr>
              <a:t>s</a:t>
            </a:r>
            <a:r>
              <a:rPr sz="2900" b="0" i="0" spc="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nutritionnels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 la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co</a:t>
            </a:r>
            <a:r>
              <a:rPr sz="2900" b="0" i="0" spc="5" dirty="0">
                <a:latin typeface="Franklin Gothic Book"/>
                <a:cs typeface="Franklin Gothic Book"/>
              </a:rPr>
              <a:t>l</a:t>
            </a:r>
            <a:r>
              <a:rPr sz="2900" b="0" i="0" dirty="0">
                <a:latin typeface="Franklin Gothic Book"/>
                <a:cs typeface="Franklin Gothic Book"/>
              </a:rPr>
              <a:t>onie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71569"/>
            <a:ext cx="8282305" cy="2229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5244">
              <a:lnSpc>
                <a:spcPct val="100000"/>
              </a:lnSpc>
            </a:pPr>
            <a:r>
              <a:rPr sz="1800" b="1" spc="-2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ressou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consomme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 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00L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 par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z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des,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ux d’hum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dité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 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ong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age,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si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pé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iod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af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ichir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430"/>
              </a:spcBef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de c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 pe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du 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 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ma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’on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éga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ses col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 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végét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ux (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osée,</a:t>
            </a:r>
            <a:r>
              <a:rPr sz="18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gutt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déj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iches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az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 (fu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isi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tc.)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800" spc="5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d’eaux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stagn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(ma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isc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nes,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tc.)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00527" y="4117847"/>
            <a:ext cx="3361944" cy="25206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27705" y="6435073"/>
            <a:ext cx="8401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-75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3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Mo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ll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201720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>
                <a:latin typeface="Franklin Gothic Book"/>
                <a:cs typeface="Franklin Gothic Book"/>
              </a:rPr>
              <a:t>I</a:t>
            </a:r>
            <a:r>
              <a:rPr sz="2900" dirty="0">
                <a:latin typeface="Franklin Gothic Book"/>
                <a:cs typeface="Franklin Gothic Book"/>
              </a:rPr>
              <a:t>.</a:t>
            </a:r>
            <a:r>
              <a:rPr sz="2900" spc="-15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B</a:t>
            </a:r>
            <a:r>
              <a:rPr sz="2900" spc="0" dirty="0">
                <a:latin typeface="Franklin Gothic Book"/>
                <a:cs typeface="Franklin Gothic Book"/>
              </a:rPr>
              <a:t>i</a:t>
            </a:r>
            <a:r>
              <a:rPr sz="2900" spc="-15" dirty="0">
                <a:latin typeface="Franklin Gothic Book"/>
                <a:cs typeface="Franklin Gothic Book"/>
              </a:rPr>
              <a:t>ologie</a:t>
            </a:r>
            <a:r>
              <a:rPr sz="2900" spc="-40" dirty="0">
                <a:latin typeface="Franklin Gothic Book"/>
                <a:cs typeface="Franklin Gothic Book"/>
              </a:rPr>
              <a:t> </a:t>
            </a:r>
            <a:r>
              <a:rPr sz="2900" spc="-30" dirty="0">
                <a:latin typeface="Franklin Gothic Book"/>
                <a:cs typeface="Franklin Gothic Book"/>
              </a:rPr>
              <a:t>e</a:t>
            </a:r>
            <a:r>
              <a:rPr sz="2900" dirty="0">
                <a:latin typeface="Franklin Gothic Book"/>
                <a:cs typeface="Franklin Gothic Book"/>
              </a:rPr>
              <a:t>t</a:t>
            </a:r>
            <a:r>
              <a:rPr sz="2900" spc="-10" dirty="0">
                <a:latin typeface="Franklin Gothic Book"/>
                <a:cs typeface="Franklin Gothic Book"/>
              </a:rPr>
              <a:t> </a:t>
            </a:r>
            <a:r>
              <a:rPr sz="2900" spc="10" dirty="0">
                <a:latin typeface="Franklin Gothic Book"/>
                <a:cs typeface="Franklin Gothic Book"/>
              </a:rPr>
              <a:t>p</a:t>
            </a:r>
            <a:r>
              <a:rPr sz="2900" spc="-80" dirty="0">
                <a:latin typeface="Franklin Gothic Book"/>
                <a:cs typeface="Franklin Gothic Book"/>
              </a:rPr>
              <a:t>h</a:t>
            </a:r>
            <a:r>
              <a:rPr sz="2900" spc="-15" dirty="0">
                <a:latin typeface="Franklin Gothic Book"/>
                <a:cs typeface="Franklin Gothic Book"/>
              </a:rPr>
              <a:t>ysiologie</a:t>
            </a:r>
            <a:r>
              <a:rPr sz="2900" spc="-35" dirty="0">
                <a:latin typeface="Franklin Gothic Book"/>
                <a:cs typeface="Franklin Gothic Book"/>
              </a:rPr>
              <a:t> </a:t>
            </a:r>
            <a:r>
              <a:rPr sz="2900" spc="5" dirty="0">
                <a:latin typeface="Franklin Gothic Book"/>
                <a:cs typeface="Franklin Gothic Book"/>
              </a:rPr>
              <a:t>d</a:t>
            </a:r>
            <a:r>
              <a:rPr sz="2900" spc="-20" dirty="0">
                <a:latin typeface="Franklin Gothic Book"/>
                <a:cs typeface="Franklin Gothic Book"/>
              </a:rPr>
              <a:t>e </a:t>
            </a:r>
            <a:r>
              <a:rPr sz="2900" spc="0" dirty="0">
                <a:latin typeface="Franklin Gothic Book"/>
                <a:cs typeface="Franklin Gothic Book"/>
              </a:rPr>
              <a:t>l</a:t>
            </a:r>
            <a:r>
              <a:rPr sz="2900" dirty="0">
                <a:latin typeface="Franklin Gothic Book"/>
                <a:cs typeface="Franklin Gothic Book"/>
              </a:rPr>
              <a:t>’</a:t>
            </a:r>
            <a:r>
              <a:rPr sz="2900" spc="5" dirty="0">
                <a:latin typeface="Franklin Gothic Book"/>
                <a:cs typeface="Franklin Gothic Book"/>
              </a:rPr>
              <a:t>a</a:t>
            </a:r>
            <a:r>
              <a:rPr sz="2900" spc="-15" dirty="0">
                <a:latin typeface="Franklin Gothic Book"/>
                <a:cs typeface="Franklin Gothic Book"/>
              </a:rPr>
              <a:t>beille</a:t>
            </a:r>
            <a:endParaRPr sz="29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E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Colle</a:t>
            </a:r>
            <a:r>
              <a:rPr sz="2900" b="0" i="0" spc="10" dirty="0">
                <a:latin typeface="Franklin Gothic Book"/>
                <a:cs typeface="Franklin Gothic Book"/>
              </a:rPr>
              <a:t>c</a:t>
            </a:r>
            <a:r>
              <a:rPr sz="2900" b="0" i="0" spc="-55" dirty="0">
                <a:latin typeface="Franklin Gothic Book"/>
                <a:cs typeface="Franklin Gothic Book"/>
              </a:rPr>
              <a:t>t</a:t>
            </a:r>
            <a:r>
              <a:rPr sz="2900" b="0" i="0" dirty="0">
                <a:latin typeface="Franklin Gothic Book"/>
                <a:cs typeface="Franklin Gothic Book"/>
              </a:rPr>
              <a:t>es</a:t>
            </a:r>
            <a:r>
              <a:rPr sz="2900" b="0" i="0" spc="-35" dirty="0">
                <a:latin typeface="Franklin Gothic Book"/>
                <a:cs typeface="Franklin Gothic Book"/>
              </a:rPr>
              <a:t> </a:t>
            </a:r>
            <a:r>
              <a:rPr sz="2900" b="0" i="0" spc="-15" dirty="0">
                <a:latin typeface="Franklin Gothic Book"/>
                <a:cs typeface="Franklin Gothic Book"/>
              </a:rPr>
              <a:t>e</a:t>
            </a:r>
            <a:r>
              <a:rPr sz="2900" b="0" i="0" dirty="0">
                <a:latin typeface="Franklin Gothic Book"/>
                <a:cs typeface="Franklin Gothic Book"/>
              </a:rPr>
              <a:t>t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spc="-5" dirty="0">
                <a:latin typeface="Franklin Gothic Book"/>
                <a:cs typeface="Franklin Gothic Book"/>
              </a:rPr>
              <a:t>besoin</a:t>
            </a:r>
            <a:r>
              <a:rPr sz="2900" b="0" i="0" dirty="0">
                <a:latin typeface="Franklin Gothic Book"/>
                <a:cs typeface="Franklin Gothic Book"/>
              </a:rPr>
              <a:t>s</a:t>
            </a:r>
            <a:r>
              <a:rPr sz="2900" b="0" i="0" spc="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nutritionnels</a:t>
            </a:r>
            <a:r>
              <a:rPr sz="2900" b="0" i="0" spc="-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 la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co</a:t>
            </a:r>
            <a:r>
              <a:rPr sz="2900" b="0" i="0" spc="5" dirty="0">
                <a:latin typeface="Franklin Gothic Book"/>
                <a:cs typeface="Franklin Gothic Book"/>
              </a:rPr>
              <a:t>l</a:t>
            </a:r>
            <a:r>
              <a:rPr sz="2900" b="0" i="0" dirty="0">
                <a:latin typeface="Franklin Gothic Book"/>
                <a:cs typeface="Franklin Gothic Book"/>
              </a:rPr>
              <a:t>onie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666603"/>
            <a:ext cx="8247380" cy="2325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56845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collect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palem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vég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ille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peupl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conifèr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chât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gnie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nt).</a:t>
            </a:r>
            <a:endParaRPr sz="1600">
              <a:latin typeface="Franklin Gothic Book"/>
              <a:cs typeface="Franklin Gothic Book"/>
            </a:endParaRPr>
          </a:p>
          <a:p>
            <a:pPr marL="12700" marR="174625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Mélang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sal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arrièr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utine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ses.</a:t>
            </a:r>
            <a:endParaRPr sz="1600">
              <a:latin typeface="Franklin Gothic Book"/>
              <a:cs typeface="Franklin Gothic Book"/>
            </a:endParaRPr>
          </a:p>
          <a:p>
            <a:pPr marL="12700" marR="182880">
              <a:lnSpc>
                <a:spcPct val="100000"/>
              </a:lnSpc>
              <a:spcBef>
                <a:spcPts val="380"/>
              </a:spcBef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ô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c,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ô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désin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nt,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spérités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l’intér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colonie,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réduire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 évi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putré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action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(sour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sph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frelons…)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euses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pourraient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déplac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 aspect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 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fraiche,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couleur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côté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cassant.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152900" y="4230623"/>
            <a:ext cx="3116579" cy="20436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65860" y="4184903"/>
            <a:ext cx="2773679" cy="21122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166108" y="6075162"/>
            <a:ext cx="2797175" cy="467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400" b="1" spc="-75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3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M</a:t>
            </a:r>
            <a:r>
              <a:rPr lang="de-CH"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o</a:t>
            </a:r>
            <a:r>
              <a:rPr sz="1400" b="1" dirty="0" err="1">
                <a:solidFill>
                  <a:srgbClr val="FFFFFF"/>
                </a:solidFill>
                <a:latin typeface="Franklin Gothic Book"/>
                <a:cs typeface="Franklin Gothic Book"/>
              </a:rPr>
              <a:t>ll</a:t>
            </a:r>
            <a:r>
              <a:rPr sz="1400" b="1" spc="-15" dirty="0" err="1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dirty="0" err="1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 dirty="0">
              <a:latin typeface="Franklin Gothic Book"/>
              <a:cs typeface="Franklin Gothic Book"/>
            </a:endParaRPr>
          </a:p>
          <a:p>
            <a:pPr marL="170815">
              <a:lnSpc>
                <a:spcPct val="100000"/>
              </a:lnSpc>
              <a:spcBef>
                <a:spcPts val="390"/>
              </a:spcBef>
            </a:pP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Rédu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l’entrée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olonie</a:t>
            </a:r>
            <a:endParaRPr sz="1400" dirty="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201721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66875" y="6107718"/>
            <a:ext cx="2403475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G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.</a:t>
            </a:r>
            <a:r>
              <a:rPr sz="1400" b="1" spc="-20" dirty="0">
                <a:solidFill>
                  <a:srgbClr val="FFFFFF"/>
                </a:solidFill>
                <a:latin typeface="Franklin Gothic Book"/>
                <a:cs typeface="Franklin Gothic Book"/>
              </a:rPr>
              <a:t> F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e</a:t>
            </a:r>
            <a:r>
              <a:rPr sz="1400" b="1" spc="50" dirty="0">
                <a:solidFill>
                  <a:srgbClr val="FFFFFF"/>
                </a:solidFill>
                <a:latin typeface="Franklin Gothic Book"/>
                <a:cs typeface="Franklin Gothic Book"/>
              </a:rPr>
              <a:t>r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endParaRPr sz="1400">
              <a:latin typeface="Franklin Gothic Book"/>
              <a:cs typeface="Franklin Gothic Book"/>
            </a:endParaRPr>
          </a:p>
          <a:p>
            <a:pPr marL="379730">
              <a:lnSpc>
                <a:spcPct val="100000"/>
              </a:lnSpc>
              <a:spcBef>
                <a:spcPts val="305"/>
              </a:spcBef>
            </a:pP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4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opolis</a:t>
            </a:r>
            <a:endParaRPr sz="14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32457" y="2229997"/>
            <a:ext cx="4886325" cy="43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II. Organisati</a:t>
            </a:r>
            <a:r>
              <a:rPr sz="32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n de la colonie</a:t>
            </a:r>
            <a:endParaRPr sz="32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201722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dirty="0"/>
              <a:t>.</a:t>
            </a:r>
            <a:r>
              <a:rPr spc="-10" dirty="0"/>
              <a:t> </a:t>
            </a:r>
            <a:r>
              <a:rPr spc="-5" dirty="0"/>
              <a:t>O</a:t>
            </a:r>
            <a:r>
              <a:rPr spc="10" dirty="0"/>
              <a:t>r</a:t>
            </a:r>
            <a:r>
              <a:rPr spc="-25" dirty="0"/>
              <a:t>g</a:t>
            </a:r>
            <a:r>
              <a:rPr spc="-5" dirty="0"/>
              <a:t>a</a:t>
            </a:r>
            <a:r>
              <a:rPr dirty="0"/>
              <a:t>nisation</a:t>
            </a:r>
            <a:r>
              <a:rPr spc="-50" dirty="0"/>
              <a:t> </a:t>
            </a:r>
            <a:r>
              <a:rPr spc="10" dirty="0"/>
              <a:t>d</a:t>
            </a:r>
            <a:r>
              <a:rPr spc="-20" dirty="0"/>
              <a:t>e</a:t>
            </a:r>
            <a:r>
              <a:rPr spc="-25" dirty="0"/>
              <a:t> </a:t>
            </a:r>
            <a:r>
              <a:rPr spc="-15" dirty="0"/>
              <a:t>la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20" dirty="0"/>
              <a:t>lonie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II.A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C</a:t>
            </a:r>
            <a:r>
              <a:rPr b="0" i="0" spc="-30" dirty="0">
                <a:latin typeface="Franklin Gothic Book"/>
                <a:cs typeface="Franklin Gothic Book"/>
              </a:rPr>
              <a:t>y</a:t>
            </a:r>
            <a:r>
              <a:rPr b="0" i="0" dirty="0">
                <a:latin typeface="Franklin Gothic Book"/>
                <a:cs typeface="Franklin Gothic Book"/>
              </a:rPr>
              <a:t>c</a:t>
            </a:r>
            <a:r>
              <a:rPr b="0" i="0" spc="-10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a colonie</a:t>
            </a:r>
          </a:p>
        </p:txBody>
      </p:sp>
      <p:sp>
        <p:nvSpPr>
          <p:cNvPr id="3" name="object 3"/>
          <p:cNvSpPr/>
          <p:nvPr/>
        </p:nvSpPr>
        <p:spPr>
          <a:xfrm>
            <a:off x="1681733" y="6227826"/>
            <a:ext cx="4803775" cy="524510"/>
          </a:xfrm>
          <a:custGeom>
            <a:avLst/>
            <a:gdLst/>
            <a:ahLst/>
            <a:cxnLst/>
            <a:rect l="l" t="t" r="r" b="b"/>
            <a:pathLst>
              <a:path w="4803775" h="524509">
                <a:moveTo>
                  <a:pt x="0" y="524256"/>
                </a:moveTo>
                <a:lnTo>
                  <a:pt x="4803648" y="524256"/>
                </a:lnTo>
                <a:lnTo>
                  <a:pt x="4803648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81733" y="6227826"/>
            <a:ext cx="4803775" cy="524510"/>
          </a:xfrm>
          <a:custGeom>
            <a:avLst/>
            <a:gdLst/>
            <a:ahLst/>
            <a:cxnLst/>
            <a:rect l="l" t="t" r="r" b="b"/>
            <a:pathLst>
              <a:path w="4803775" h="524509">
                <a:moveTo>
                  <a:pt x="0" y="524256"/>
                </a:moveTo>
                <a:lnTo>
                  <a:pt x="4803648" y="524256"/>
                </a:lnTo>
                <a:lnTo>
                  <a:pt x="4803648" y="0"/>
                </a:lnTo>
                <a:lnTo>
                  <a:pt x="0" y="0"/>
                </a:lnTo>
                <a:lnTo>
                  <a:pt x="0" y="524256"/>
                </a:lnTo>
                <a:close/>
              </a:path>
            </a:pathLst>
          </a:custGeom>
          <a:ln w="28956">
            <a:solidFill>
              <a:srgbClr val="A161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5719" y="1462337"/>
            <a:ext cx="8531860" cy="5245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endParaRPr sz="1500">
              <a:latin typeface="Franklin Gothic Book"/>
              <a:cs typeface="Franklin Gothic Book"/>
            </a:endParaRPr>
          </a:p>
          <a:p>
            <a:pPr marL="12700" marR="32384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Après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oir passé l’h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en «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»,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upe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ge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space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livre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marre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mesure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u’augmen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eau, nec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pollen.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été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pa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ps s’est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fisamment 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chau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abon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premie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 sont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vés,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afin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l’espèc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Selo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 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néti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ieille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le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oba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essaimer 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entiels coups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période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sécheresse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viennent. 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nombre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eint son maximum, pu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ciss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nue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st à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périod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iens </a:t>
            </a:r>
            <a:r>
              <a:rPr sz="15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oa</a:t>
            </a:r>
            <a:r>
              <a:rPr sz="15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i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5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grand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sein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ô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omne</a:t>
            </a:r>
            <a:endParaRPr sz="1500">
              <a:latin typeface="Franklin Gothic Book"/>
              <a:cs typeface="Franklin Gothic Book"/>
            </a:endParaRPr>
          </a:p>
          <a:p>
            <a:pPr marL="12700" marR="351155">
              <a:lnSpc>
                <a:spcPct val="100000"/>
              </a:lnSpc>
              <a:spcBef>
                <a:spcPts val="360"/>
              </a:spcBef>
            </a:pP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signaux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chassés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pér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ombe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ableme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3°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pac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économisent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éner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co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ement. Ce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beil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uent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alle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supér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eures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 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cupérer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nourriture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urant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saison,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pendan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ntient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vibra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orax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pérat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 au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3°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m.</a:t>
            </a:r>
            <a:endParaRPr sz="15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900">
              <a:latin typeface="Times New Roman"/>
              <a:cs typeface="Times New Roman"/>
            </a:endParaRPr>
          </a:p>
          <a:p>
            <a:pPr marL="1326515" marR="2578100">
              <a:lnSpc>
                <a:spcPct val="100000"/>
              </a:lnSpc>
            </a:pP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cle</a:t>
            </a:r>
            <a:r>
              <a:rPr sz="14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arie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 région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l’a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 co</a:t>
            </a:r>
            <a:r>
              <a:rPr sz="14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d’être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adap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4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selon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4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ti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ales.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216396" y="5978652"/>
            <a:ext cx="516635" cy="4983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201723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dirty="0"/>
              <a:t>.</a:t>
            </a:r>
            <a:r>
              <a:rPr spc="-10" dirty="0"/>
              <a:t> </a:t>
            </a:r>
            <a:r>
              <a:rPr spc="-5" dirty="0"/>
              <a:t>O</a:t>
            </a:r>
            <a:r>
              <a:rPr spc="10" dirty="0"/>
              <a:t>r</a:t>
            </a:r>
            <a:r>
              <a:rPr spc="-25" dirty="0"/>
              <a:t>g</a:t>
            </a:r>
            <a:r>
              <a:rPr spc="-5" dirty="0"/>
              <a:t>a</a:t>
            </a:r>
            <a:r>
              <a:rPr dirty="0"/>
              <a:t>nisation</a:t>
            </a:r>
            <a:r>
              <a:rPr spc="-50" dirty="0"/>
              <a:t> </a:t>
            </a:r>
            <a:r>
              <a:rPr spc="10" dirty="0"/>
              <a:t>d</a:t>
            </a:r>
            <a:r>
              <a:rPr spc="-20" dirty="0"/>
              <a:t>e</a:t>
            </a:r>
            <a:r>
              <a:rPr spc="-25" dirty="0"/>
              <a:t> </a:t>
            </a:r>
            <a:r>
              <a:rPr spc="-15" dirty="0"/>
              <a:t>la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20" dirty="0"/>
              <a:t>lonie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6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ep</a:t>
            </a:r>
            <a:r>
              <a:rPr b="0" i="0" spc="-6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8495" y="1729552"/>
            <a:ext cx="8157209" cy="1130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500" spc="-18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’une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ommenc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 prin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ps.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sieu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œu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 ê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séle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ionnés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cellule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neuse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cueil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lée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nombre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ellu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arier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à plus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’une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izaine.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st 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néralement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aut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concurren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9772" y="2916106"/>
            <a:ext cx="5647055" cy="3234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0960">
              <a:lnSpc>
                <a:spcPct val="100000"/>
              </a:lnSpc>
            </a:pP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vierg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commence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 des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repérage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500" spc="-15" baseline="25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aseline="250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79" baseline="250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Après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-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idi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ditions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météo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ogi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orables,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elé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grégat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».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urir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jus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k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eux de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rassemblement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reine 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3 km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omme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xpl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précé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mment,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 meurent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l’ac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rei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 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vient des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erme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amment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espèces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éren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 conse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%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 sperme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mâle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renco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commence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ogress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après.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spermat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»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’une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ine peut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enir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8 millio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sperma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ozo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ï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u’elle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commencé 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dre,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72554" y="3065573"/>
            <a:ext cx="2472055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0500">
              <a:lnSpc>
                <a:spcPct val="100000"/>
              </a:lnSpc>
            </a:pPr>
            <a:r>
              <a:rPr sz="13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ttraction</a:t>
            </a:r>
            <a:r>
              <a:rPr sz="13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3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3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3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3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mâles</a:t>
            </a:r>
            <a:r>
              <a:rPr sz="13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3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3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phé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3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300" i="1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3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yales</a:t>
            </a:r>
            <a:endParaRPr sz="13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480047" y="3555491"/>
            <a:ext cx="2517648" cy="3054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511543" y="6418004"/>
            <a:ext cx="63817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©</a:t>
            </a:r>
            <a:r>
              <a:rPr sz="1400" b="1" spc="5" dirty="0">
                <a:solidFill>
                  <a:srgbClr val="FFFFFF"/>
                </a:solidFill>
                <a:latin typeface="Franklin Gothic Book"/>
                <a:cs typeface="Franklin Gothic Book"/>
              </a:rPr>
              <a:t> 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4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4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400" b="1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201724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dirty="0"/>
              <a:t>.</a:t>
            </a:r>
            <a:r>
              <a:rPr spc="-10" dirty="0"/>
              <a:t> </a:t>
            </a:r>
            <a:r>
              <a:rPr spc="-5" dirty="0"/>
              <a:t>O</a:t>
            </a:r>
            <a:r>
              <a:rPr spc="10" dirty="0"/>
              <a:t>r</a:t>
            </a:r>
            <a:r>
              <a:rPr spc="-25" dirty="0"/>
              <a:t>g</a:t>
            </a:r>
            <a:r>
              <a:rPr spc="-5" dirty="0"/>
              <a:t>a</a:t>
            </a:r>
            <a:r>
              <a:rPr dirty="0"/>
              <a:t>nisation</a:t>
            </a:r>
            <a:r>
              <a:rPr spc="-50" dirty="0"/>
              <a:t> </a:t>
            </a:r>
            <a:r>
              <a:rPr spc="10" dirty="0"/>
              <a:t>d</a:t>
            </a:r>
            <a:r>
              <a:rPr spc="-20" dirty="0"/>
              <a:t>e</a:t>
            </a:r>
            <a:r>
              <a:rPr spc="-25" dirty="0"/>
              <a:t> </a:t>
            </a:r>
            <a:r>
              <a:rPr spc="-15" dirty="0"/>
              <a:t>la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20" dirty="0"/>
              <a:t>lonie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II.C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Commu</a:t>
            </a:r>
            <a:r>
              <a:rPr b="0" i="0" spc="10" dirty="0">
                <a:latin typeface="Franklin Gothic Book"/>
                <a:cs typeface="Franklin Gothic Book"/>
              </a:rPr>
              <a:t>n</a:t>
            </a:r>
            <a:r>
              <a:rPr b="0" i="0" spc="-5" dirty="0">
                <a:latin typeface="Franklin Gothic Book"/>
                <a:cs typeface="Franklin Gothic Book"/>
              </a:rPr>
              <a:t>ic</a:t>
            </a:r>
            <a:r>
              <a:rPr b="0" i="0" spc="-10" dirty="0">
                <a:latin typeface="Franklin Gothic Book"/>
                <a:cs typeface="Franklin Gothic Book"/>
              </a:rPr>
              <a:t>a</a:t>
            </a:r>
            <a:r>
              <a:rPr b="0" i="0" dirty="0">
                <a:latin typeface="Franklin Gothic Book"/>
                <a:cs typeface="Franklin Gothic Book"/>
              </a:rPr>
              <a:t>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53480"/>
            <a:ext cx="4415155" cy="2897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0"/>
              </a:lnSpc>
            </a:pP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 nomb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’in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ions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mmu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ué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ts val="171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permanenc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sein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355600" marR="71755" indent="-342900">
              <a:lnSpc>
                <a:spcPts val="1620"/>
              </a:lnSpc>
              <a:spcBef>
                <a:spcPts val="3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éren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omones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(agre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présenc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appel…)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55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(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eine)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ophallaxie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(orientat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on)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650">
              <a:latin typeface="Times New Roman"/>
              <a:cs typeface="Times New Roman"/>
            </a:endParaRPr>
          </a:p>
          <a:p>
            <a:pPr marL="12700" marR="5080">
              <a:lnSpc>
                <a:spcPct val="9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ém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rice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omones,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ces substances séc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spéci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chez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indivi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dus.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épose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passa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nsi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 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4787578"/>
            <a:ext cx="4384675" cy="16567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80035">
              <a:lnSpc>
                <a:spcPts val="162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se si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 à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l’ab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omen 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ouv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iè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Lors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olonie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 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essaime,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xpériment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ts val="162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couvrant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gland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bril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ltanément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di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user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omones,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ble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usieu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mè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ol.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eunes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 peu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ainsi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hemin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l’essaim.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63311" y="1636776"/>
            <a:ext cx="3945636" cy="3619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181091" y="5065772"/>
            <a:ext cx="5505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2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200" b="1" spc="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200" b="1" spc="-15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200" b="1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201725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605653" y="5391578"/>
            <a:ext cx="2970530" cy="388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0" marR="5080" indent="-768985">
              <a:lnSpc>
                <a:spcPct val="100000"/>
              </a:lnSpc>
            </a:pP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uvriè</a:t>
            </a:r>
            <a:r>
              <a:rPr sz="13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battant</a:t>
            </a:r>
            <a:r>
              <a:rPr sz="13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3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appel</a:t>
            </a:r>
            <a:r>
              <a:rPr sz="13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3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ide</a:t>
            </a:r>
            <a:r>
              <a:rPr sz="13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gl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</a:t>
            </a:r>
            <a:r>
              <a:rPr sz="13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3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3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3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3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3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endParaRPr sz="13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dirty="0"/>
              <a:t>.</a:t>
            </a:r>
            <a:r>
              <a:rPr spc="-10" dirty="0"/>
              <a:t> </a:t>
            </a:r>
            <a:r>
              <a:rPr spc="-5" dirty="0"/>
              <a:t>O</a:t>
            </a:r>
            <a:r>
              <a:rPr spc="10" dirty="0"/>
              <a:t>r</a:t>
            </a:r>
            <a:r>
              <a:rPr spc="-25" dirty="0"/>
              <a:t>g</a:t>
            </a:r>
            <a:r>
              <a:rPr spc="-5" dirty="0"/>
              <a:t>a</a:t>
            </a:r>
            <a:r>
              <a:rPr dirty="0"/>
              <a:t>nisation</a:t>
            </a:r>
            <a:r>
              <a:rPr spc="-50" dirty="0"/>
              <a:t> </a:t>
            </a:r>
            <a:r>
              <a:rPr spc="10" dirty="0"/>
              <a:t>d</a:t>
            </a:r>
            <a:r>
              <a:rPr spc="-20" dirty="0"/>
              <a:t>e</a:t>
            </a:r>
            <a:r>
              <a:rPr spc="-25" dirty="0"/>
              <a:t> </a:t>
            </a:r>
            <a:r>
              <a:rPr spc="-15" dirty="0"/>
              <a:t>la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20" dirty="0"/>
              <a:t>lonie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II.C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Commu</a:t>
            </a:r>
            <a:r>
              <a:rPr b="0" i="0" spc="10" dirty="0">
                <a:latin typeface="Franklin Gothic Book"/>
                <a:cs typeface="Franklin Gothic Book"/>
              </a:rPr>
              <a:t>n</a:t>
            </a:r>
            <a:r>
              <a:rPr b="0" i="0" spc="-5" dirty="0">
                <a:latin typeface="Franklin Gothic Book"/>
                <a:cs typeface="Franklin Gothic Book"/>
              </a:rPr>
              <a:t>ic</a:t>
            </a:r>
            <a:r>
              <a:rPr b="0" i="0" spc="-10" dirty="0">
                <a:latin typeface="Franklin Gothic Book"/>
                <a:cs typeface="Franklin Gothic Book"/>
              </a:rPr>
              <a:t>a</a:t>
            </a:r>
            <a:r>
              <a:rPr b="0" i="0" dirty="0">
                <a:latin typeface="Franklin Gothic Book"/>
                <a:cs typeface="Franklin Gothic Book"/>
              </a:rPr>
              <a:t>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79303"/>
            <a:ext cx="4192904" cy="288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ophal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éch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ture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ieu entre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colonie.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ituation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lié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utine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ses,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ussi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 le  cas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(m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pulat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amm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t).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véh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culés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prati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ésence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santé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reine,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phé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inh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pêche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construct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ccu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reine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subst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tution.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4934694"/>
            <a:ext cx="4158615" cy="144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mones</a:t>
            </a:r>
            <a:r>
              <a:rPr sz="16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rme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uvr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oche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 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uelle ouvrière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ressée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phé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ind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uoi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piqûre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entraine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d’autr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81371" y="1446275"/>
            <a:ext cx="4262627" cy="37216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912233" y="4982968"/>
            <a:ext cx="55054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© </a:t>
            </a:r>
            <a:r>
              <a:rPr sz="1200" b="1" spc="10" dirty="0">
                <a:solidFill>
                  <a:srgbClr val="FFFFFF"/>
                </a:solidFill>
                <a:latin typeface="Franklin Gothic Book"/>
                <a:cs typeface="Franklin Gothic Book"/>
              </a:rPr>
              <a:t>I</a:t>
            </a:r>
            <a:r>
              <a:rPr sz="1200" b="1" spc="0" dirty="0">
                <a:solidFill>
                  <a:srgbClr val="FFFFFF"/>
                </a:solidFill>
                <a:latin typeface="Franklin Gothic Book"/>
                <a:cs typeface="Franklin Gothic Book"/>
              </a:rPr>
              <a:t>T</a:t>
            </a:r>
            <a:r>
              <a:rPr sz="1200" b="1" spc="-15" dirty="0">
                <a:solidFill>
                  <a:srgbClr val="FFFFFF"/>
                </a:solidFill>
                <a:latin typeface="Franklin Gothic Book"/>
                <a:cs typeface="Franklin Gothic Book"/>
              </a:rPr>
              <a:t>S</a:t>
            </a:r>
            <a:r>
              <a:rPr sz="1200" b="1" spc="-5" dirty="0">
                <a:solidFill>
                  <a:srgbClr val="FFFFFF"/>
                </a:solidFill>
                <a:latin typeface="Franklin Gothic Book"/>
                <a:cs typeface="Franklin Gothic Book"/>
              </a:rPr>
              <a:t>A</a:t>
            </a:r>
            <a:r>
              <a:rPr sz="1200" b="1" spc="-10" dirty="0">
                <a:solidFill>
                  <a:srgbClr val="FFFFFF"/>
                </a:solidFill>
                <a:latin typeface="Franklin Gothic Book"/>
                <a:cs typeface="Franklin Gothic Book"/>
              </a:rPr>
              <a:t>P</a:t>
            </a:r>
            <a:endParaRPr sz="12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201726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596254" y="5268069"/>
            <a:ext cx="28321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i="1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ax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i="1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entre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rièr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endParaRPr sz="16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dirty="0"/>
              <a:t>.</a:t>
            </a:r>
            <a:r>
              <a:rPr spc="-10" dirty="0"/>
              <a:t> </a:t>
            </a:r>
            <a:r>
              <a:rPr spc="-5" dirty="0"/>
              <a:t>O</a:t>
            </a:r>
            <a:r>
              <a:rPr spc="10" dirty="0"/>
              <a:t>r</a:t>
            </a:r>
            <a:r>
              <a:rPr spc="-25" dirty="0"/>
              <a:t>g</a:t>
            </a:r>
            <a:r>
              <a:rPr spc="-5" dirty="0"/>
              <a:t>a</a:t>
            </a:r>
            <a:r>
              <a:rPr dirty="0"/>
              <a:t>nisation</a:t>
            </a:r>
            <a:r>
              <a:rPr spc="-50" dirty="0"/>
              <a:t> </a:t>
            </a:r>
            <a:r>
              <a:rPr spc="10" dirty="0"/>
              <a:t>d</a:t>
            </a:r>
            <a:r>
              <a:rPr spc="-20" dirty="0"/>
              <a:t>e</a:t>
            </a:r>
            <a:r>
              <a:rPr spc="-25" dirty="0"/>
              <a:t> </a:t>
            </a:r>
            <a:r>
              <a:rPr spc="-15" dirty="0"/>
              <a:t>la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20" dirty="0"/>
              <a:t>lonie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II.C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Commu</a:t>
            </a:r>
            <a:r>
              <a:rPr b="0" i="0" spc="10" dirty="0">
                <a:latin typeface="Franklin Gothic Book"/>
                <a:cs typeface="Franklin Gothic Book"/>
              </a:rPr>
              <a:t>n</a:t>
            </a:r>
            <a:r>
              <a:rPr b="0" i="0" spc="-5" dirty="0">
                <a:latin typeface="Franklin Gothic Book"/>
                <a:cs typeface="Franklin Gothic Book"/>
              </a:rPr>
              <a:t>ic</a:t>
            </a:r>
            <a:r>
              <a:rPr b="0" i="0" spc="-10" dirty="0">
                <a:latin typeface="Franklin Gothic Book"/>
                <a:cs typeface="Franklin Gothic Book"/>
              </a:rPr>
              <a:t>a</a:t>
            </a:r>
            <a:r>
              <a:rPr b="0" i="0" dirty="0">
                <a:latin typeface="Franklin Gothic Book"/>
                <a:cs typeface="Franklin Gothic Book"/>
              </a:rPr>
              <a:t>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1130" marR="5080">
              <a:lnSpc>
                <a:spcPct val="100000"/>
              </a:lnSpc>
            </a:pPr>
            <a:r>
              <a:rPr b="1" spc="-5" dirty="0">
                <a:latin typeface="Franklin Gothic Book"/>
                <a:cs typeface="Franklin Gothic Book"/>
              </a:rPr>
              <a:t>L</a:t>
            </a:r>
            <a:r>
              <a:rPr b="1" spc="-10" dirty="0">
                <a:latin typeface="Franklin Gothic Book"/>
                <a:cs typeface="Franklin Gothic Book"/>
              </a:rPr>
              <a:t>a</a:t>
            </a:r>
            <a:r>
              <a:rPr b="1" spc="5" dirty="0">
                <a:latin typeface="Franklin Gothic Book"/>
                <a:cs typeface="Franklin Gothic Book"/>
              </a:rPr>
              <a:t> </a:t>
            </a:r>
            <a:r>
              <a:rPr b="1" dirty="0">
                <a:latin typeface="Franklin Gothic Book"/>
                <a:cs typeface="Franklin Gothic Book"/>
              </a:rPr>
              <a:t>d</a:t>
            </a:r>
            <a:r>
              <a:rPr b="1" spc="-5" dirty="0">
                <a:latin typeface="Franklin Gothic Book"/>
                <a:cs typeface="Franklin Gothic Book"/>
              </a:rPr>
              <a:t>an</a:t>
            </a:r>
            <a:r>
              <a:rPr b="1" spc="-10" dirty="0">
                <a:latin typeface="Franklin Gothic Book"/>
                <a:cs typeface="Franklin Gothic Book"/>
              </a:rPr>
              <a:t>se</a:t>
            </a:r>
            <a:r>
              <a:rPr b="1" spc="-30" dirty="0">
                <a:latin typeface="Franklin Gothic Book"/>
                <a:cs typeface="Franklin Gothic Book"/>
              </a:rPr>
              <a:t> </a:t>
            </a:r>
            <a:r>
              <a:rPr b="1" spc="0" dirty="0">
                <a:latin typeface="Franklin Gothic Book"/>
                <a:cs typeface="Franklin Gothic Book"/>
              </a:rPr>
              <a:t>d</a:t>
            </a:r>
            <a:r>
              <a:rPr b="1" spc="-5" dirty="0">
                <a:latin typeface="Franklin Gothic Book"/>
                <a:cs typeface="Franklin Gothic Book"/>
              </a:rPr>
              <a:t>e</a:t>
            </a:r>
            <a:r>
              <a:rPr b="1" spc="-10" dirty="0">
                <a:latin typeface="Franklin Gothic Book"/>
                <a:cs typeface="Franklin Gothic Book"/>
              </a:rPr>
              <a:t>s</a:t>
            </a:r>
            <a:r>
              <a:rPr b="1" spc="-25" dirty="0">
                <a:latin typeface="Franklin Gothic Book"/>
                <a:cs typeface="Franklin Gothic Book"/>
              </a:rPr>
              <a:t> </a:t>
            </a:r>
            <a:r>
              <a:rPr b="1" spc="-5" dirty="0">
                <a:latin typeface="Franklin Gothic Book"/>
                <a:cs typeface="Franklin Gothic Book"/>
              </a:rPr>
              <a:t>a</a:t>
            </a:r>
            <a:r>
              <a:rPr b="1" spc="-10" dirty="0">
                <a:latin typeface="Franklin Gothic Book"/>
                <a:cs typeface="Franklin Gothic Book"/>
              </a:rPr>
              <a:t>b</a:t>
            </a:r>
            <a:r>
              <a:rPr b="1" spc="-5" dirty="0">
                <a:latin typeface="Franklin Gothic Book"/>
                <a:cs typeface="Franklin Gothic Book"/>
              </a:rPr>
              <a:t>e</a:t>
            </a:r>
            <a:r>
              <a:rPr b="1" spc="5" dirty="0">
                <a:latin typeface="Franklin Gothic Book"/>
                <a:cs typeface="Franklin Gothic Book"/>
              </a:rPr>
              <a:t>ill</a:t>
            </a:r>
            <a:r>
              <a:rPr b="1" spc="-10" dirty="0">
                <a:latin typeface="Franklin Gothic Book"/>
                <a:cs typeface="Franklin Gothic Book"/>
              </a:rPr>
              <a:t>es</a:t>
            </a:r>
            <a:r>
              <a:rPr b="1" spc="-20" dirty="0">
                <a:latin typeface="Franklin Gothic Book"/>
                <a:cs typeface="Franklin Gothic Book"/>
              </a:rPr>
              <a:t> </a:t>
            </a:r>
            <a:r>
              <a:rPr spc="-10" dirty="0"/>
              <a:t>est</a:t>
            </a:r>
            <a:r>
              <a:rPr spc="-5" dirty="0"/>
              <a:t> </a:t>
            </a:r>
            <a:r>
              <a:rPr spc="-10" dirty="0"/>
              <a:t>un</a:t>
            </a:r>
            <a:r>
              <a:rPr spc="-5" dirty="0"/>
              <a:t> </a:t>
            </a:r>
            <a:r>
              <a:rPr spc="-15" dirty="0"/>
              <a:t>p</a:t>
            </a:r>
            <a:r>
              <a:rPr spc="-10" dirty="0"/>
              <a:t>hén</a:t>
            </a:r>
            <a:r>
              <a:rPr spc="-20" dirty="0"/>
              <a:t>o</a:t>
            </a:r>
            <a:r>
              <a:rPr spc="-15" dirty="0"/>
              <a:t>m</a:t>
            </a:r>
            <a:r>
              <a:rPr spc="-20" dirty="0"/>
              <a:t>è</a:t>
            </a:r>
            <a:r>
              <a:rPr spc="-10" dirty="0"/>
              <a:t>ne</a:t>
            </a:r>
            <a:r>
              <a:rPr spc="25" dirty="0"/>
              <a:t> </a:t>
            </a:r>
            <a:r>
              <a:rPr spc="-10" dirty="0"/>
              <a:t>identi</a:t>
            </a:r>
            <a:r>
              <a:rPr spc="0" dirty="0"/>
              <a:t>f</a:t>
            </a:r>
            <a:r>
              <a:rPr spc="-10" dirty="0"/>
              <a:t>ié</a:t>
            </a:r>
            <a:r>
              <a:rPr spc="-35" dirty="0"/>
              <a:t> </a:t>
            </a:r>
            <a:r>
              <a:rPr spc="-10" dirty="0"/>
              <a:t>dès</a:t>
            </a:r>
            <a:r>
              <a:rPr spc="5" dirty="0"/>
              <a:t> </a:t>
            </a:r>
            <a:r>
              <a:rPr spc="-10" dirty="0"/>
              <a:t>le dé</a:t>
            </a:r>
            <a:r>
              <a:rPr spc="-15" dirty="0"/>
              <a:t>b</a:t>
            </a:r>
            <a:r>
              <a:rPr spc="-10" dirty="0"/>
              <a:t>ut</a:t>
            </a:r>
            <a:r>
              <a:rPr spc="5" dirty="0"/>
              <a:t> </a:t>
            </a:r>
            <a:r>
              <a:rPr spc="-10" dirty="0"/>
              <a:t>du</a:t>
            </a:r>
            <a:r>
              <a:rPr spc="-5" dirty="0"/>
              <a:t> </a:t>
            </a:r>
            <a:r>
              <a:rPr spc="-15" dirty="0"/>
              <a:t>2</a:t>
            </a:r>
            <a:r>
              <a:rPr spc="5" dirty="0"/>
              <a:t>0</a:t>
            </a:r>
            <a:r>
              <a:rPr sz="1575" spc="7" baseline="26455" dirty="0"/>
              <a:t>e</a:t>
            </a:r>
            <a:r>
              <a:rPr sz="1575" baseline="26455" dirty="0"/>
              <a:t> </a:t>
            </a:r>
            <a:r>
              <a:rPr sz="1575" spc="-187" baseline="26455" dirty="0"/>
              <a:t> </a:t>
            </a:r>
            <a:r>
              <a:rPr sz="1600" spc="-10" dirty="0"/>
              <a:t>s</a:t>
            </a:r>
            <a:r>
              <a:rPr sz="1600" dirty="0"/>
              <a:t>i</a:t>
            </a:r>
            <a:r>
              <a:rPr sz="1600" spc="-10" dirty="0"/>
              <a:t>ècle. El</a:t>
            </a:r>
            <a:r>
              <a:rPr sz="1600" dirty="0"/>
              <a:t>l</a:t>
            </a:r>
            <a:r>
              <a:rPr sz="1600" spc="-10" dirty="0"/>
              <a:t>e </a:t>
            </a:r>
            <a:r>
              <a:rPr sz="1600" spc="-20" dirty="0"/>
              <a:t>v</a:t>
            </a:r>
            <a:r>
              <a:rPr sz="1600" spc="-10" dirty="0"/>
              <a:t>a</a:t>
            </a:r>
            <a:r>
              <a:rPr sz="1600" spc="-15" dirty="0"/>
              <a:t>u</a:t>
            </a:r>
            <a:r>
              <a:rPr sz="1600" spc="-10" dirty="0"/>
              <a:t>dra</a:t>
            </a:r>
            <a:r>
              <a:rPr sz="1600" spc="-5" dirty="0"/>
              <a:t> </a:t>
            </a:r>
            <a:r>
              <a:rPr sz="1600" spc="-10" dirty="0"/>
              <a:t>un</a:t>
            </a:r>
            <a:r>
              <a:rPr sz="1600" spc="-5" dirty="0"/>
              <a:t>  </a:t>
            </a:r>
            <a:r>
              <a:rPr sz="1600" spc="-10" dirty="0">
                <a:latin typeface="Franklin Gothic Book"/>
                <a:cs typeface="Franklin Gothic Book"/>
              </a:rPr>
              <a:t>pr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x</a:t>
            </a:r>
            <a:r>
              <a:rPr sz="1600" spc="-25" dirty="0">
                <a:latin typeface="Franklin Gothic Book"/>
                <a:cs typeface="Franklin Gothic Book"/>
              </a:rPr>
              <a:t> </a:t>
            </a:r>
            <a:r>
              <a:rPr sz="1600" spc="-15" dirty="0">
                <a:latin typeface="Franklin Gothic Book"/>
                <a:cs typeface="Franklin Gothic Book"/>
              </a:rPr>
              <a:t>N</a:t>
            </a:r>
            <a:r>
              <a:rPr sz="1600" spc="-20" dirty="0">
                <a:latin typeface="Franklin Gothic Book"/>
                <a:cs typeface="Franklin Gothic Book"/>
              </a:rPr>
              <a:t>o</a:t>
            </a:r>
            <a:r>
              <a:rPr sz="1600" spc="-15" dirty="0">
                <a:latin typeface="Franklin Gothic Book"/>
                <a:cs typeface="Franklin Gothic Book"/>
              </a:rPr>
              <a:t>b</a:t>
            </a:r>
            <a:r>
              <a:rPr sz="1600" spc="-10" dirty="0">
                <a:latin typeface="Franklin Gothic Book"/>
                <a:cs typeface="Franklin Gothic Book"/>
              </a:rPr>
              <a:t>el</a:t>
            </a:r>
            <a:r>
              <a:rPr sz="1600" spc="30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à</a:t>
            </a:r>
            <a:r>
              <a:rPr sz="1600" spc="-5" dirty="0">
                <a:latin typeface="Franklin Gothic Book"/>
                <a:cs typeface="Franklin Gothic Book"/>
              </a:rPr>
              <a:t> </a:t>
            </a:r>
            <a:r>
              <a:rPr sz="1600" dirty="0">
                <a:latin typeface="Franklin Gothic Book"/>
                <a:cs typeface="Franklin Gothic Book"/>
              </a:rPr>
              <a:t>l</a:t>
            </a:r>
            <a:r>
              <a:rPr sz="1600" spc="-5" dirty="0">
                <a:latin typeface="Franklin Gothic Book"/>
                <a:cs typeface="Franklin Gothic Book"/>
              </a:rPr>
              <a:t>’</a:t>
            </a:r>
            <a:r>
              <a:rPr sz="1600" spc="-20" dirty="0">
                <a:latin typeface="Franklin Gothic Book"/>
                <a:cs typeface="Franklin Gothic Book"/>
              </a:rPr>
              <a:t>a</a:t>
            </a:r>
            <a:r>
              <a:rPr sz="1600" spc="-10" dirty="0">
                <a:latin typeface="Franklin Gothic Book"/>
                <a:cs typeface="Franklin Gothic Book"/>
              </a:rPr>
              <a:t>utr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ch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en</a:t>
            </a:r>
            <a:r>
              <a:rPr sz="1600" spc="-25" dirty="0">
                <a:latin typeface="Franklin Gothic Book"/>
                <a:cs typeface="Franklin Gothic Book"/>
              </a:rPr>
              <a:t> </a:t>
            </a:r>
            <a:r>
              <a:rPr sz="1600" spc="-20" dirty="0">
                <a:latin typeface="Franklin Gothic Book"/>
                <a:cs typeface="Franklin Gothic Book"/>
              </a:rPr>
              <a:t>K</a:t>
            </a:r>
            <a:r>
              <a:rPr sz="1600" spc="-10" dirty="0">
                <a:latin typeface="Franklin Gothic Book"/>
                <a:cs typeface="Franklin Gothic Book"/>
              </a:rPr>
              <a:t>arl</a:t>
            </a:r>
            <a:r>
              <a:rPr sz="1600" spc="5" dirty="0">
                <a:latin typeface="Franklin Gothic Book"/>
                <a:cs typeface="Franklin Gothic Book"/>
              </a:rPr>
              <a:t> </a:t>
            </a:r>
            <a:r>
              <a:rPr sz="1600" spc="-35" dirty="0"/>
              <a:t>v</a:t>
            </a:r>
            <a:r>
              <a:rPr sz="1600" spc="-10" dirty="0"/>
              <a:t>on</a:t>
            </a:r>
            <a:r>
              <a:rPr sz="1600" spc="15" dirty="0"/>
              <a:t> </a:t>
            </a:r>
            <a:r>
              <a:rPr sz="1600" spc="-65" dirty="0"/>
              <a:t>F</a:t>
            </a:r>
            <a:r>
              <a:rPr sz="1600" spc="-10" dirty="0"/>
              <a:t>r</a:t>
            </a:r>
            <a:r>
              <a:rPr sz="1600" dirty="0"/>
              <a:t>i</a:t>
            </a:r>
            <a:r>
              <a:rPr sz="1600" spc="-10" dirty="0"/>
              <a:t>sch.</a:t>
            </a:r>
            <a:r>
              <a:rPr sz="1600" spc="-20" dirty="0"/>
              <a:t> </a:t>
            </a:r>
            <a:r>
              <a:rPr sz="1600" spc="-10" dirty="0"/>
              <a:t>Des</a:t>
            </a:r>
            <a:r>
              <a:rPr sz="1600" spc="5" dirty="0"/>
              <a:t> </a:t>
            </a:r>
            <a:r>
              <a:rPr sz="1600" spc="-10" dirty="0"/>
              <a:t>ouvrièr</a:t>
            </a:r>
            <a:r>
              <a:rPr sz="1600" spc="-20" dirty="0"/>
              <a:t>e</a:t>
            </a:r>
            <a:r>
              <a:rPr sz="1600" spc="-10" dirty="0"/>
              <a:t>s</a:t>
            </a:r>
            <a:r>
              <a:rPr sz="1600" spc="10" dirty="0"/>
              <a:t> </a:t>
            </a:r>
            <a:r>
              <a:rPr sz="1600" spc="-40" dirty="0"/>
              <a:t>e</a:t>
            </a:r>
            <a:r>
              <a:rPr sz="1600" spc="-10" dirty="0"/>
              <a:t>x</a:t>
            </a:r>
            <a:r>
              <a:rPr sz="1600" spc="-15" dirty="0"/>
              <a:t>p</a:t>
            </a:r>
            <a:r>
              <a:rPr sz="1600" spc="-10" dirty="0"/>
              <a:t>ériment</a:t>
            </a:r>
            <a:r>
              <a:rPr sz="1600" spc="-20" dirty="0"/>
              <a:t>é</a:t>
            </a:r>
            <a:r>
              <a:rPr sz="1600" spc="-10" dirty="0"/>
              <a:t>es,</a:t>
            </a:r>
            <a:r>
              <a:rPr sz="1600" spc="25" dirty="0"/>
              <a:t> </a:t>
            </a:r>
            <a:r>
              <a:rPr sz="1600" spc="-10" dirty="0"/>
              <a:t>les</a:t>
            </a:r>
            <a:r>
              <a:rPr sz="1600" spc="10" dirty="0"/>
              <a:t> </a:t>
            </a:r>
            <a:r>
              <a:rPr sz="1600" spc="-10" dirty="0"/>
              <a:t>éclaireuses,</a:t>
            </a:r>
            <a:r>
              <a:rPr sz="1600" spc="-5" dirty="0"/>
              <a:t>   </a:t>
            </a:r>
            <a:r>
              <a:rPr sz="1600" spc="-40" dirty="0"/>
              <a:t>e</a:t>
            </a:r>
            <a:r>
              <a:rPr sz="1600" spc="-10" dirty="0"/>
              <a:t>x</a:t>
            </a:r>
            <a:r>
              <a:rPr sz="1600" spc="-15" dirty="0"/>
              <a:t>p</a:t>
            </a:r>
            <a:r>
              <a:rPr sz="1600" spc="-10" dirty="0"/>
              <a:t>lore</a:t>
            </a:r>
            <a:r>
              <a:rPr sz="1600" spc="-15" dirty="0"/>
              <a:t>n</a:t>
            </a:r>
            <a:r>
              <a:rPr sz="1600" spc="-5" dirty="0"/>
              <a:t>t</a:t>
            </a:r>
            <a:r>
              <a:rPr sz="1600" spc="10" dirty="0"/>
              <a:t> </a:t>
            </a:r>
            <a:r>
              <a:rPr sz="1600" spc="-10" dirty="0"/>
              <a:t>les</a:t>
            </a:r>
            <a:r>
              <a:rPr sz="1600" spc="-5" dirty="0"/>
              <a:t> </a:t>
            </a:r>
            <a:r>
              <a:rPr sz="1600" spc="-20" dirty="0"/>
              <a:t>e</a:t>
            </a:r>
            <a:r>
              <a:rPr sz="1600" spc="-50" dirty="0"/>
              <a:t>n</a:t>
            </a:r>
            <a:r>
              <a:rPr sz="1600" spc="-15" dirty="0"/>
              <a:t>v</a:t>
            </a:r>
            <a:r>
              <a:rPr sz="1600" dirty="0"/>
              <a:t>i</a:t>
            </a:r>
            <a:r>
              <a:rPr sz="1600" spc="-35" dirty="0"/>
              <a:t>r</a:t>
            </a:r>
            <a:r>
              <a:rPr sz="1600" spc="-10" dirty="0"/>
              <a:t>ons, </a:t>
            </a:r>
            <a:r>
              <a:rPr sz="1600" spc="-30" dirty="0"/>
              <a:t>e</a:t>
            </a:r>
            <a:r>
              <a:rPr sz="1600" spc="-5" dirty="0"/>
              <a:t>t</a:t>
            </a:r>
            <a:r>
              <a:rPr sz="1600" spc="5" dirty="0"/>
              <a:t> </a:t>
            </a:r>
            <a:r>
              <a:rPr sz="1600" spc="-10" dirty="0"/>
              <a:t>r</a:t>
            </a:r>
            <a:r>
              <a:rPr sz="1600" spc="-35" dirty="0"/>
              <a:t>e</a:t>
            </a:r>
            <a:r>
              <a:rPr sz="1600" spc="-15" dirty="0"/>
              <a:t>v</a:t>
            </a:r>
            <a:r>
              <a:rPr sz="1600" dirty="0"/>
              <a:t>i</a:t>
            </a:r>
            <a:r>
              <a:rPr sz="1600" spc="-10" dirty="0"/>
              <a:t>en</a:t>
            </a:r>
            <a:r>
              <a:rPr sz="1600" spc="-20" dirty="0"/>
              <a:t>n</a:t>
            </a:r>
            <a:r>
              <a:rPr sz="1600" spc="-10" dirty="0"/>
              <a:t>ent</a:t>
            </a:r>
            <a:r>
              <a:rPr sz="1600" dirty="0"/>
              <a:t> </a:t>
            </a:r>
            <a:r>
              <a:rPr sz="1600" spc="-10" dirty="0"/>
              <a:t>en</a:t>
            </a:r>
            <a:r>
              <a:rPr sz="1600" spc="-5" dirty="0"/>
              <a:t> d</a:t>
            </a:r>
            <a:r>
              <a:rPr sz="1600" spc="-10" dirty="0"/>
              <a:t>éli</a:t>
            </a:r>
            <a:r>
              <a:rPr sz="1600" spc="-15" dirty="0"/>
              <a:t>vran</a:t>
            </a:r>
            <a:r>
              <a:rPr sz="1600" spc="-5" dirty="0"/>
              <a:t>t</a:t>
            </a:r>
            <a:r>
              <a:rPr sz="1600" dirty="0"/>
              <a:t> </a:t>
            </a:r>
            <a:r>
              <a:rPr sz="1600" spc="-10" dirty="0"/>
              <a:t>leur </a:t>
            </a:r>
            <a:r>
              <a:rPr sz="1600" spc="-15" dirty="0"/>
              <a:t>m</a:t>
            </a:r>
            <a:r>
              <a:rPr sz="1600" spc="-20" dirty="0"/>
              <a:t>e</a:t>
            </a:r>
            <a:r>
              <a:rPr sz="1600" spc="-10" dirty="0"/>
              <a:t>s</a:t>
            </a:r>
            <a:r>
              <a:rPr sz="1600" spc="-5" dirty="0"/>
              <a:t>s</a:t>
            </a:r>
            <a:r>
              <a:rPr sz="1600" spc="-10" dirty="0"/>
              <a:t>a</a:t>
            </a:r>
            <a:r>
              <a:rPr sz="1600" spc="-20" dirty="0"/>
              <a:t>g</a:t>
            </a:r>
            <a:r>
              <a:rPr sz="1600" spc="-10" dirty="0"/>
              <a:t>e</a:t>
            </a:r>
            <a:r>
              <a:rPr sz="1600" spc="25" dirty="0"/>
              <a:t> </a:t>
            </a:r>
            <a:r>
              <a:rPr sz="1600" spc="-15" dirty="0"/>
              <a:t>pa</a:t>
            </a:r>
            <a:r>
              <a:rPr sz="1600" spc="-10" dirty="0"/>
              <a:t>r</a:t>
            </a:r>
            <a:r>
              <a:rPr sz="1600" spc="5" dirty="0"/>
              <a:t> </a:t>
            </a:r>
            <a:r>
              <a:rPr sz="1600" spc="-10" dirty="0"/>
              <a:t>une danse</a:t>
            </a:r>
            <a:r>
              <a:rPr sz="1600" spc="10" dirty="0"/>
              <a:t> </a:t>
            </a:r>
            <a:r>
              <a:rPr sz="1600" spc="-15" dirty="0"/>
              <a:t>m</a:t>
            </a:r>
            <a:r>
              <a:rPr sz="1600" spc="-20" dirty="0"/>
              <a:t>ê</a:t>
            </a:r>
            <a:r>
              <a:rPr sz="1600" spc="-10" dirty="0"/>
              <a:t>la</a:t>
            </a:r>
            <a:r>
              <a:rPr sz="1600" spc="-15" dirty="0"/>
              <a:t>n</a:t>
            </a:r>
            <a:r>
              <a:rPr sz="1600" spc="-5" dirty="0"/>
              <a:t>t</a:t>
            </a:r>
            <a:r>
              <a:rPr sz="1600" spc="5" dirty="0"/>
              <a:t> </a:t>
            </a:r>
            <a:r>
              <a:rPr sz="1600" spc="-15" dirty="0"/>
              <a:t>v</a:t>
            </a:r>
            <a:r>
              <a:rPr sz="1600" dirty="0"/>
              <a:t>i</a:t>
            </a:r>
            <a:r>
              <a:rPr sz="1600" spc="-15" dirty="0"/>
              <a:t>b</a:t>
            </a:r>
            <a:r>
              <a:rPr sz="1600" spc="-10" dirty="0"/>
              <a:t>rations</a:t>
            </a:r>
            <a:r>
              <a:rPr sz="1600" spc="-5" dirty="0"/>
              <a:t> </a:t>
            </a:r>
            <a:r>
              <a:rPr sz="1600" spc="-30" dirty="0"/>
              <a:t>e</a:t>
            </a:r>
            <a:r>
              <a:rPr sz="1600" spc="-5" dirty="0"/>
              <a:t>t</a:t>
            </a:r>
            <a:r>
              <a:rPr sz="1600" spc="5" dirty="0"/>
              <a:t> </a:t>
            </a:r>
            <a:r>
              <a:rPr sz="1600" spc="-10" dirty="0"/>
              <a:t>déplac</a:t>
            </a:r>
            <a:r>
              <a:rPr sz="1600" spc="-20" dirty="0"/>
              <a:t>e</a:t>
            </a:r>
            <a:r>
              <a:rPr sz="1600" spc="-15" dirty="0"/>
              <a:t>m</a:t>
            </a:r>
            <a:r>
              <a:rPr sz="1600" spc="-20" dirty="0"/>
              <a:t>e</a:t>
            </a:r>
            <a:r>
              <a:rPr sz="1600" spc="-10" dirty="0"/>
              <a:t>nts</a:t>
            </a:r>
            <a:r>
              <a:rPr sz="1600" spc="20" dirty="0"/>
              <a:t> </a:t>
            </a:r>
            <a:r>
              <a:rPr sz="1600" spc="-10" dirty="0"/>
              <a:t>en</a:t>
            </a:r>
            <a:r>
              <a:rPr sz="1600" spc="-5" dirty="0"/>
              <a:t> </a:t>
            </a:r>
            <a:r>
              <a:rPr sz="1600" spc="-35" dirty="0"/>
              <a:t>f</a:t>
            </a:r>
            <a:r>
              <a:rPr sz="1600" spc="-10" dirty="0"/>
              <a:t>orme</a:t>
            </a:r>
            <a:r>
              <a:rPr sz="1600" spc="10" dirty="0"/>
              <a:t> </a:t>
            </a:r>
            <a:r>
              <a:rPr sz="1600" spc="-10" dirty="0"/>
              <a:t>de</a:t>
            </a:r>
            <a:r>
              <a:rPr sz="1600" spc="5" dirty="0"/>
              <a:t> </a:t>
            </a:r>
            <a:r>
              <a:rPr sz="1600" spc="-15" dirty="0"/>
              <a:t>8</a:t>
            </a:r>
            <a:r>
              <a:rPr sz="1600" spc="-5" dirty="0"/>
              <a:t>.</a:t>
            </a:r>
            <a:r>
              <a:rPr sz="1600" dirty="0"/>
              <a:t> </a:t>
            </a:r>
            <a:r>
              <a:rPr sz="1600" spc="0" dirty="0"/>
              <a:t>C</a:t>
            </a:r>
            <a:r>
              <a:rPr sz="1600" spc="-10" dirty="0"/>
              <a:t>ela</a:t>
            </a:r>
            <a:r>
              <a:rPr sz="1600" dirty="0"/>
              <a:t> </a:t>
            </a:r>
            <a:r>
              <a:rPr sz="1600" spc="-10" dirty="0"/>
              <a:t>se</a:t>
            </a:r>
            <a:r>
              <a:rPr sz="1600" spc="5" dirty="0"/>
              <a:t> </a:t>
            </a:r>
            <a:r>
              <a:rPr sz="1600" spc="-15" dirty="0"/>
              <a:t>pass</a:t>
            </a:r>
            <a:r>
              <a:rPr sz="1600" spc="-10" dirty="0"/>
              <a:t>e</a:t>
            </a:r>
            <a:r>
              <a:rPr sz="1600" dirty="0"/>
              <a:t> </a:t>
            </a:r>
            <a:r>
              <a:rPr sz="1600" spc="-10" dirty="0"/>
              <a:t>da</a:t>
            </a:r>
            <a:r>
              <a:rPr sz="1600" spc="-20" dirty="0"/>
              <a:t>n</a:t>
            </a:r>
            <a:r>
              <a:rPr sz="1600" spc="-10" dirty="0"/>
              <a:t>s</a:t>
            </a:r>
            <a:r>
              <a:rPr sz="1600" spc="15" dirty="0"/>
              <a:t> </a:t>
            </a:r>
            <a:r>
              <a:rPr sz="1600" spc="-5" dirty="0">
                <a:latin typeface="Franklin Gothic Book"/>
                <a:cs typeface="Franklin Gothic Book"/>
              </a:rPr>
              <a:t>l’</a:t>
            </a:r>
            <a:r>
              <a:rPr sz="1600" spc="-15" dirty="0">
                <a:latin typeface="Franklin Gothic Book"/>
                <a:cs typeface="Franklin Gothic Book"/>
              </a:rPr>
              <a:t>ob</a:t>
            </a:r>
            <a:r>
              <a:rPr sz="1600" spc="-10" dirty="0">
                <a:latin typeface="Franklin Gothic Book"/>
                <a:cs typeface="Franklin Gothic Book"/>
              </a:rPr>
              <a:t>scur</a:t>
            </a:r>
            <a:r>
              <a:rPr sz="1600" dirty="0">
                <a:latin typeface="Franklin Gothic Book"/>
                <a:cs typeface="Franklin Gothic Book"/>
              </a:rPr>
              <a:t>i</a:t>
            </a:r>
            <a:r>
              <a:rPr sz="1600" spc="-10" dirty="0">
                <a:latin typeface="Franklin Gothic Book"/>
                <a:cs typeface="Franklin Gothic Book"/>
              </a:rPr>
              <a:t>té,</a:t>
            </a:r>
            <a:r>
              <a:rPr sz="1600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à</a:t>
            </a:r>
            <a:r>
              <a:rPr sz="1600" spc="5" dirty="0">
                <a:latin typeface="Franklin Gothic Book"/>
                <a:cs typeface="Franklin Gothic Book"/>
              </a:rPr>
              <a:t> </a:t>
            </a:r>
            <a:r>
              <a:rPr sz="1600" spc="-10" dirty="0"/>
              <a:t>la </a:t>
            </a:r>
            <a:r>
              <a:rPr sz="1600" spc="-35" dirty="0"/>
              <a:t>v</a:t>
            </a:r>
            <a:r>
              <a:rPr sz="1600" spc="-10" dirty="0"/>
              <a:t>e</a:t>
            </a:r>
            <a:r>
              <a:rPr sz="1600" spc="30" dirty="0"/>
              <a:t>r</a:t>
            </a:r>
            <a:r>
              <a:rPr sz="1600" spc="-10" dirty="0"/>
              <a:t>ticale</a:t>
            </a:r>
            <a:r>
              <a:rPr sz="1600" spc="15" dirty="0"/>
              <a:t> </a:t>
            </a:r>
            <a:r>
              <a:rPr sz="1600" spc="-10" dirty="0"/>
              <a:t>sur</a:t>
            </a:r>
            <a:r>
              <a:rPr sz="1600" spc="-5" dirty="0"/>
              <a:t> </a:t>
            </a:r>
            <a:r>
              <a:rPr sz="1600" spc="-10" dirty="0"/>
              <a:t>les</a:t>
            </a:r>
            <a:r>
              <a:rPr sz="1600" spc="-20" dirty="0"/>
              <a:t> </a:t>
            </a:r>
            <a:r>
              <a:rPr sz="1600" spc="-10" dirty="0"/>
              <a:t>r</a:t>
            </a:r>
            <a:r>
              <a:rPr sz="1600" spc="-50" dirty="0"/>
              <a:t>a</a:t>
            </a:r>
            <a:r>
              <a:rPr sz="1600" spc="-40" dirty="0"/>
              <a:t>y</a:t>
            </a:r>
            <a:r>
              <a:rPr sz="1600" spc="-10" dirty="0"/>
              <a:t>ons</a:t>
            </a:r>
            <a:r>
              <a:rPr sz="1600" spc="15" dirty="0"/>
              <a:t> </a:t>
            </a:r>
            <a:r>
              <a:rPr sz="1600" spc="-10" dirty="0"/>
              <a:t>de cire,</a:t>
            </a:r>
            <a:r>
              <a:rPr sz="1600" dirty="0"/>
              <a:t> </a:t>
            </a:r>
            <a:r>
              <a:rPr sz="1600" spc="-30" dirty="0"/>
              <a:t>e</a:t>
            </a:r>
            <a:r>
              <a:rPr sz="1600" spc="-5" dirty="0"/>
              <a:t>t</a:t>
            </a:r>
            <a:r>
              <a:rPr sz="1600" spc="5" dirty="0"/>
              <a:t> </a:t>
            </a:r>
            <a:r>
              <a:rPr sz="1600" spc="-15" dirty="0"/>
              <a:t>pou</a:t>
            </a:r>
            <a:r>
              <a:rPr sz="1600" spc="30" dirty="0"/>
              <a:t>r</a:t>
            </a:r>
            <a:r>
              <a:rPr sz="1600" spc="-10" dirty="0"/>
              <a:t>ta</a:t>
            </a:r>
            <a:r>
              <a:rPr sz="1600" spc="-15" dirty="0"/>
              <a:t>n</a:t>
            </a:r>
            <a:r>
              <a:rPr sz="1600" spc="-5" dirty="0"/>
              <a:t>t,</a:t>
            </a:r>
            <a:r>
              <a:rPr sz="1600" spc="10" dirty="0"/>
              <a:t> </a:t>
            </a:r>
            <a:r>
              <a:rPr sz="1600" spc="-10" dirty="0"/>
              <a:t>le</a:t>
            </a:r>
            <a:r>
              <a:rPr sz="1600" dirty="0"/>
              <a:t> </a:t>
            </a:r>
            <a:r>
              <a:rPr sz="1600" spc="-15" dirty="0"/>
              <a:t>m</a:t>
            </a:r>
            <a:r>
              <a:rPr sz="1600" spc="-20" dirty="0"/>
              <a:t>e</a:t>
            </a:r>
            <a:r>
              <a:rPr sz="1600" spc="-10" dirty="0"/>
              <a:t>s</a:t>
            </a:r>
            <a:r>
              <a:rPr sz="1600" spc="-5" dirty="0"/>
              <a:t>s</a:t>
            </a:r>
            <a:r>
              <a:rPr sz="1600" spc="-10" dirty="0"/>
              <a:t>a</a:t>
            </a:r>
            <a:r>
              <a:rPr sz="1600" spc="-20" dirty="0"/>
              <a:t>g</a:t>
            </a:r>
            <a:r>
              <a:rPr sz="1600" spc="-10" dirty="0"/>
              <a:t>e</a:t>
            </a:r>
            <a:r>
              <a:rPr sz="1600" spc="25" dirty="0"/>
              <a:t> </a:t>
            </a:r>
            <a:r>
              <a:rPr sz="1600" spc="-10" dirty="0"/>
              <a:t>sera</a:t>
            </a:r>
            <a:r>
              <a:rPr sz="1600" dirty="0"/>
              <a:t> </a:t>
            </a:r>
            <a:r>
              <a:rPr sz="1600" spc="-5" dirty="0"/>
              <a:t>li</a:t>
            </a:r>
            <a:r>
              <a:rPr sz="1600" spc="-30" dirty="0"/>
              <a:t>m</a:t>
            </a:r>
            <a:r>
              <a:rPr sz="1600" spc="-15" dirty="0"/>
              <a:t>p</a:t>
            </a:r>
            <a:r>
              <a:rPr sz="1600" spc="-10" dirty="0"/>
              <a:t>idem</a:t>
            </a:r>
            <a:r>
              <a:rPr sz="1600" spc="-20" dirty="0"/>
              <a:t>e</a:t>
            </a:r>
            <a:r>
              <a:rPr sz="1600" spc="-10" dirty="0"/>
              <a:t>nt</a:t>
            </a:r>
            <a:r>
              <a:rPr sz="1600" spc="-5" dirty="0"/>
              <a:t> </a:t>
            </a:r>
            <a:r>
              <a:rPr sz="1600" spc="-15" dirty="0"/>
              <a:t>in</a:t>
            </a:r>
            <a:r>
              <a:rPr sz="1600" spc="-30" dirty="0"/>
              <a:t>t</a:t>
            </a:r>
            <a:r>
              <a:rPr sz="1600" spc="-10" dirty="0"/>
              <a:t>e</a:t>
            </a:r>
            <a:r>
              <a:rPr sz="1600" spc="-25" dirty="0"/>
              <a:t>r</a:t>
            </a:r>
            <a:r>
              <a:rPr sz="1600" spc="-15" dirty="0"/>
              <a:t>prét</a:t>
            </a:r>
            <a:r>
              <a:rPr sz="1600" spc="-10" dirty="0"/>
              <a:t>é</a:t>
            </a:r>
            <a:r>
              <a:rPr sz="1600" spc="-5" dirty="0"/>
              <a:t> </a:t>
            </a:r>
            <a:r>
              <a:rPr sz="1600" spc="-15" dirty="0"/>
              <a:t>p</a:t>
            </a:r>
            <a:r>
              <a:rPr sz="1600" spc="-20" dirty="0"/>
              <a:t>a</a:t>
            </a:r>
            <a:r>
              <a:rPr sz="1600" spc="-10" dirty="0"/>
              <a:t>r</a:t>
            </a:r>
            <a:r>
              <a:rPr sz="1600" spc="5" dirty="0"/>
              <a:t> </a:t>
            </a:r>
            <a:r>
              <a:rPr sz="1600" spc="-10" dirty="0"/>
              <a:t>les</a:t>
            </a:r>
            <a:r>
              <a:rPr sz="1600" spc="-5" dirty="0"/>
              <a:t> </a:t>
            </a:r>
            <a:r>
              <a:rPr sz="1600" spc="-10" dirty="0"/>
              <a:t>co</a:t>
            </a:r>
            <a:r>
              <a:rPr sz="1600" spc="-20" dirty="0"/>
              <a:t>n</a:t>
            </a:r>
            <a:r>
              <a:rPr sz="1600" spc="-15" dirty="0"/>
              <a:t>g</a:t>
            </a:r>
            <a:r>
              <a:rPr sz="1600" spc="-20" dirty="0"/>
              <a:t>é</a:t>
            </a:r>
            <a:r>
              <a:rPr sz="1600" spc="-10" dirty="0"/>
              <a:t>nèr</a:t>
            </a:r>
            <a:r>
              <a:rPr sz="1600" spc="-15" dirty="0"/>
              <a:t>e</a:t>
            </a:r>
            <a:r>
              <a:rPr sz="1600" spc="-10" dirty="0"/>
              <a:t>s,</a:t>
            </a:r>
            <a:r>
              <a:rPr sz="1600" spc="40" dirty="0"/>
              <a:t> </a:t>
            </a:r>
            <a:r>
              <a:rPr sz="1600" spc="-30" dirty="0"/>
              <a:t>q</a:t>
            </a:r>
            <a:r>
              <a:rPr sz="1600" spc="-10" dirty="0"/>
              <a:t>ui</a:t>
            </a:r>
            <a:r>
              <a:rPr sz="1600" spc="15" dirty="0"/>
              <a:t> </a:t>
            </a:r>
            <a:r>
              <a:rPr sz="1600" spc="-15" dirty="0"/>
              <a:t>pa</a:t>
            </a:r>
            <a:r>
              <a:rPr sz="1600" spc="25" dirty="0"/>
              <a:t>r</a:t>
            </a:r>
            <a:r>
              <a:rPr sz="1600" spc="-5" dirty="0"/>
              <a:t>ti</a:t>
            </a:r>
            <a:r>
              <a:rPr sz="1600" spc="-35" dirty="0"/>
              <a:t>r</a:t>
            </a:r>
            <a:r>
              <a:rPr sz="1600" spc="-10" dirty="0"/>
              <a:t>ont</a:t>
            </a:r>
            <a:r>
              <a:rPr sz="1600" spc="-25" dirty="0"/>
              <a:t> </a:t>
            </a:r>
            <a:r>
              <a:rPr sz="1600" spc="-10" dirty="0"/>
              <a:t>à</a:t>
            </a:r>
            <a:r>
              <a:rPr sz="1600" spc="5" dirty="0"/>
              <a:t> </a:t>
            </a:r>
            <a:r>
              <a:rPr sz="1600" spc="-10" dirty="0"/>
              <a:t>la d</a:t>
            </a:r>
            <a:r>
              <a:rPr sz="1600" dirty="0"/>
              <a:t>i</a:t>
            </a:r>
            <a:r>
              <a:rPr sz="1600" spc="-10" dirty="0"/>
              <a:t>sta</a:t>
            </a:r>
            <a:r>
              <a:rPr sz="1600" spc="-20" dirty="0"/>
              <a:t>n</a:t>
            </a:r>
            <a:r>
              <a:rPr sz="1600" spc="-10" dirty="0"/>
              <a:t>ce </a:t>
            </a:r>
            <a:r>
              <a:rPr sz="1600" spc="-30" dirty="0"/>
              <a:t>e</a:t>
            </a:r>
            <a:r>
              <a:rPr sz="1600" spc="-5" dirty="0"/>
              <a:t>t</a:t>
            </a:r>
            <a:r>
              <a:rPr sz="1600" spc="15" dirty="0"/>
              <a:t> </a:t>
            </a:r>
            <a:r>
              <a:rPr sz="1600" spc="-10" dirty="0"/>
              <a:t>da</a:t>
            </a:r>
            <a:r>
              <a:rPr sz="1600" spc="-20" dirty="0"/>
              <a:t>n</a:t>
            </a:r>
            <a:r>
              <a:rPr sz="1600" spc="-10" dirty="0"/>
              <a:t>s</a:t>
            </a:r>
            <a:r>
              <a:rPr sz="1600" spc="-5" dirty="0"/>
              <a:t> </a:t>
            </a:r>
            <a:r>
              <a:rPr sz="1600" spc="-10" dirty="0"/>
              <a:t>la d</a:t>
            </a:r>
            <a:r>
              <a:rPr sz="1600" dirty="0"/>
              <a:t>i</a:t>
            </a:r>
            <a:r>
              <a:rPr sz="1600" spc="-10" dirty="0"/>
              <a:t>re</a:t>
            </a:r>
            <a:r>
              <a:rPr sz="1600" spc="-15" dirty="0"/>
              <a:t>c</a:t>
            </a:r>
            <a:r>
              <a:rPr sz="1600" spc="-10" dirty="0"/>
              <a:t>tion </a:t>
            </a:r>
            <a:r>
              <a:rPr sz="1600" spc="-15" dirty="0"/>
              <a:t>ind</a:t>
            </a:r>
            <a:r>
              <a:rPr sz="1600" dirty="0"/>
              <a:t>i</a:t>
            </a:r>
            <a:r>
              <a:rPr sz="1600" spc="-30" dirty="0"/>
              <a:t>q</a:t>
            </a:r>
            <a:r>
              <a:rPr sz="1600" spc="-10" dirty="0"/>
              <a:t>u</a:t>
            </a:r>
            <a:r>
              <a:rPr sz="1600" spc="-20" dirty="0"/>
              <a:t>é</a:t>
            </a:r>
            <a:r>
              <a:rPr sz="1600" spc="-10" dirty="0"/>
              <a:t>e</a:t>
            </a:r>
            <a:r>
              <a:rPr sz="1600" dirty="0"/>
              <a:t> </a:t>
            </a:r>
            <a:r>
              <a:rPr sz="1600" spc="-15" dirty="0"/>
              <a:t>pa</a:t>
            </a:r>
            <a:r>
              <a:rPr sz="1600" spc="-10" dirty="0"/>
              <a:t>r</a:t>
            </a:r>
            <a:r>
              <a:rPr sz="1600" dirty="0"/>
              <a:t> </a:t>
            </a:r>
            <a:r>
              <a:rPr sz="1600" spc="-10" dirty="0"/>
              <a:t>r</a:t>
            </a:r>
            <a:r>
              <a:rPr sz="1600" spc="-15" dirty="0"/>
              <a:t>app</a:t>
            </a:r>
            <a:r>
              <a:rPr sz="1600" spc="-20" dirty="0"/>
              <a:t>o</a:t>
            </a:r>
            <a:r>
              <a:rPr sz="1600" spc="30" dirty="0"/>
              <a:t>r</a:t>
            </a:r>
            <a:r>
              <a:rPr sz="1600" spc="-5" dirty="0"/>
              <a:t>t</a:t>
            </a:r>
            <a:r>
              <a:rPr sz="1600" spc="5" dirty="0"/>
              <a:t> </a:t>
            </a:r>
            <a:r>
              <a:rPr sz="1600" spc="-10" dirty="0"/>
              <a:t>à</a:t>
            </a:r>
            <a:r>
              <a:rPr sz="1600" spc="20" dirty="0"/>
              <a:t> </a:t>
            </a:r>
            <a:r>
              <a:rPr sz="1600" spc="-10" dirty="0">
                <a:latin typeface="Franklin Gothic Book"/>
                <a:cs typeface="Franklin Gothic Book"/>
              </a:rPr>
              <a:t>l’a</a:t>
            </a:r>
            <a:r>
              <a:rPr sz="1600" spc="-50" dirty="0">
                <a:latin typeface="Franklin Gothic Book"/>
                <a:cs typeface="Franklin Gothic Book"/>
              </a:rPr>
              <a:t>x</a:t>
            </a:r>
            <a:r>
              <a:rPr sz="1600" spc="-10" dirty="0">
                <a:latin typeface="Franklin Gothic Book"/>
                <a:cs typeface="Franklin Gothic Book"/>
              </a:rPr>
              <a:t>e</a:t>
            </a:r>
            <a:r>
              <a:rPr sz="1600" spc="-5" dirty="0">
                <a:latin typeface="Franklin Gothic Book"/>
                <a:cs typeface="Franklin Gothic Book"/>
              </a:rPr>
              <a:t> </a:t>
            </a:r>
            <a:r>
              <a:rPr sz="1600" spc="-10" dirty="0">
                <a:latin typeface="Franklin Gothic Book"/>
                <a:cs typeface="Franklin Gothic Book"/>
              </a:rPr>
              <a:t>du</a:t>
            </a:r>
            <a:r>
              <a:rPr sz="1600" spc="-5" dirty="0">
                <a:latin typeface="Franklin Gothic Book"/>
                <a:cs typeface="Franklin Gothic Book"/>
              </a:rPr>
              <a:t> </a:t>
            </a:r>
            <a:r>
              <a:rPr sz="1600" spc="-10" dirty="0"/>
              <a:t>solei</a:t>
            </a:r>
            <a:r>
              <a:rPr sz="1600" dirty="0"/>
              <a:t>l</a:t>
            </a:r>
            <a:r>
              <a:rPr sz="1600" spc="-5" dirty="0"/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51130" marR="186055">
              <a:lnSpc>
                <a:spcPct val="100000"/>
              </a:lnSpc>
              <a:spcBef>
                <a:spcPts val="385"/>
              </a:spcBef>
            </a:pPr>
            <a:r>
              <a:rPr spc="-15" dirty="0"/>
              <a:t>C</a:t>
            </a:r>
            <a:r>
              <a:rPr spc="-30" dirty="0"/>
              <a:t>e</a:t>
            </a:r>
            <a:r>
              <a:rPr spc="-5" dirty="0"/>
              <a:t>t</a:t>
            </a:r>
            <a:r>
              <a:rPr spc="-30" dirty="0"/>
              <a:t>t</a:t>
            </a:r>
            <a:r>
              <a:rPr spc="-10" dirty="0"/>
              <a:t>e</a:t>
            </a:r>
            <a:r>
              <a:rPr dirty="0"/>
              <a:t> </a:t>
            </a:r>
            <a:r>
              <a:rPr spc="-10" dirty="0"/>
              <a:t>danse</a:t>
            </a:r>
            <a:r>
              <a:rPr dirty="0"/>
              <a:t> </a:t>
            </a:r>
            <a:r>
              <a:rPr spc="-10" dirty="0"/>
              <a:t>in</a:t>
            </a:r>
            <a:r>
              <a:rPr spc="-30" dirty="0"/>
              <a:t>t</a:t>
            </a:r>
            <a:r>
              <a:rPr spc="-10" dirty="0"/>
              <a:t>e</a:t>
            </a:r>
            <a:r>
              <a:rPr spc="20" dirty="0"/>
              <a:t>r</a:t>
            </a:r>
            <a:r>
              <a:rPr spc="-15" dirty="0"/>
              <a:t>v</a:t>
            </a:r>
            <a:r>
              <a:rPr dirty="0"/>
              <a:t>i</a:t>
            </a:r>
            <a:r>
              <a:rPr spc="-10" dirty="0"/>
              <a:t>ent dans</a:t>
            </a:r>
            <a:r>
              <a:rPr spc="5" dirty="0"/>
              <a:t> </a:t>
            </a:r>
            <a:r>
              <a:rPr spc="-10" dirty="0"/>
              <a:t>la </a:t>
            </a:r>
            <a:r>
              <a:rPr spc="-30" dirty="0"/>
              <a:t>q</a:t>
            </a:r>
            <a:r>
              <a:rPr spc="-10" dirty="0"/>
              <a:t>uê</a:t>
            </a:r>
            <a:r>
              <a:rPr spc="-35" dirty="0"/>
              <a:t>t</a:t>
            </a:r>
            <a:r>
              <a:rPr spc="-10" dirty="0"/>
              <a:t>e</a:t>
            </a:r>
            <a:r>
              <a:rPr spc="15" dirty="0"/>
              <a:t> </a:t>
            </a:r>
            <a:r>
              <a:rPr spc="-10" dirty="0"/>
              <a:t>de</a:t>
            </a:r>
            <a:r>
              <a:rPr spc="5" dirty="0"/>
              <a:t> </a:t>
            </a:r>
            <a:r>
              <a:rPr spc="-10" dirty="0"/>
              <a:t>ressou</a:t>
            </a:r>
            <a:r>
              <a:rPr spc="-35" dirty="0"/>
              <a:t>r</a:t>
            </a:r>
            <a:r>
              <a:rPr spc="-10" dirty="0"/>
              <a:t>ces</a:t>
            </a:r>
            <a:r>
              <a:rPr spc="5" dirty="0"/>
              <a:t> </a:t>
            </a:r>
            <a:r>
              <a:rPr spc="-10" dirty="0"/>
              <a:t>alim</a:t>
            </a:r>
            <a:r>
              <a:rPr spc="-20" dirty="0"/>
              <a:t>e</a:t>
            </a:r>
            <a:r>
              <a:rPr spc="-10" dirty="0"/>
              <a:t>nt</a:t>
            </a:r>
            <a:r>
              <a:rPr spc="-15" dirty="0"/>
              <a:t>a</a:t>
            </a:r>
            <a:r>
              <a:rPr spc="-10" dirty="0"/>
              <a:t>ires,</a:t>
            </a:r>
            <a:r>
              <a:rPr spc="-5" dirty="0"/>
              <a:t> </a:t>
            </a:r>
            <a:r>
              <a:rPr spc="-25" dirty="0"/>
              <a:t>m</a:t>
            </a:r>
            <a:r>
              <a:rPr spc="-10" dirty="0"/>
              <a:t>ais</a:t>
            </a:r>
            <a:r>
              <a:rPr dirty="0"/>
              <a:t> </a:t>
            </a:r>
            <a:r>
              <a:rPr spc="-20" dirty="0"/>
              <a:t>a</a:t>
            </a:r>
            <a:r>
              <a:rPr spc="-10" dirty="0"/>
              <a:t>ussi</a:t>
            </a:r>
            <a:r>
              <a:rPr spc="-15" dirty="0"/>
              <a:t> pou</a:t>
            </a:r>
            <a:r>
              <a:rPr spc="-10" dirty="0"/>
              <a:t>r</a:t>
            </a:r>
            <a:r>
              <a:rPr spc="5" dirty="0"/>
              <a:t> </a:t>
            </a:r>
            <a:r>
              <a:rPr spc="-10" dirty="0"/>
              <a:t>identi</a:t>
            </a:r>
            <a:r>
              <a:rPr spc="0" dirty="0"/>
              <a:t>f</a:t>
            </a:r>
            <a:r>
              <a:rPr spc="-10" dirty="0"/>
              <a:t>ier</a:t>
            </a:r>
            <a:r>
              <a:rPr spc="-30" dirty="0"/>
              <a:t> </a:t>
            </a:r>
            <a:r>
              <a:rPr spc="-10" dirty="0"/>
              <a:t>un</a:t>
            </a:r>
            <a:r>
              <a:rPr spc="-5" dirty="0"/>
              <a:t> </a:t>
            </a:r>
            <a:r>
              <a:rPr spc="-10" dirty="0">
                <a:latin typeface="Franklin Gothic Book"/>
                <a:cs typeface="Franklin Gothic Book"/>
              </a:rPr>
              <a:t>nou</a:t>
            </a:r>
            <a:r>
              <a:rPr spc="-40" dirty="0">
                <a:latin typeface="Franklin Gothic Book"/>
                <a:cs typeface="Franklin Gothic Book"/>
              </a:rPr>
              <a:t>v</a:t>
            </a:r>
            <a:r>
              <a:rPr spc="-10" dirty="0">
                <a:latin typeface="Franklin Gothic Book"/>
                <a:cs typeface="Franklin Gothic Book"/>
              </a:rPr>
              <a:t>el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end</a:t>
            </a:r>
            <a:r>
              <a:rPr spc="-35"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oit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à</a:t>
            </a:r>
            <a:r>
              <a:rPr spc="-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coloniser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dans</a:t>
            </a:r>
            <a:r>
              <a:rPr spc="-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le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cadre</a:t>
            </a:r>
            <a:r>
              <a:rPr spc="1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de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l’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ssaim</a:t>
            </a:r>
            <a:r>
              <a:rPr spc="-15" dirty="0">
                <a:latin typeface="Franklin Gothic Book"/>
                <a:cs typeface="Franklin Gothic Book"/>
              </a:rPr>
              <a:t>a</a:t>
            </a:r>
            <a:r>
              <a:rPr spc="-10" dirty="0">
                <a:latin typeface="Franklin Gothic Book"/>
                <a:cs typeface="Franklin Gothic Book"/>
              </a:rPr>
              <a:t>g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5" dirty="0">
                <a:latin typeface="Franklin Gothic Book"/>
                <a:cs typeface="Franklin Gothic Book"/>
              </a:rPr>
              <a:t>.</a:t>
            </a:r>
          </a:p>
        </p:txBody>
      </p:sp>
      <p:sp>
        <p:nvSpPr>
          <p:cNvPr id="4" name="object 4"/>
          <p:cNvSpPr/>
          <p:nvPr/>
        </p:nvSpPr>
        <p:spPr>
          <a:xfrm>
            <a:off x="1805939" y="3724655"/>
            <a:ext cx="5327904" cy="2923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201727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n</a:t>
            </a:r>
            <a:r>
              <a:rPr spc="-25" dirty="0"/>
              <a:t>f</a:t>
            </a:r>
            <a:r>
              <a:rPr dirty="0"/>
              <a:t>ormatio</a:t>
            </a:r>
            <a:r>
              <a:rPr spc="-25" dirty="0"/>
              <a:t>n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spc="-15" dirty="0"/>
              <a:t>p</a:t>
            </a:r>
            <a:r>
              <a:rPr spc="-5" dirty="0"/>
              <a:t>léme</a:t>
            </a:r>
            <a:r>
              <a:rPr spc="-10" dirty="0"/>
              <a:t>n</a:t>
            </a:r>
            <a:r>
              <a:rPr spc="-15" dirty="0"/>
              <a:t>ta</a:t>
            </a:r>
            <a:r>
              <a:rPr spc="-5" dirty="0"/>
              <a:t>i</a:t>
            </a:r>
            <a:r>
              <a:rPr spc="-15" dirty="0"/>
              <a:t>res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2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201728</a:t>
            </a:r>
            <a:r>
              <a:rPr spc="-10" dirty="0"/>
              <a:t> /</a:t>
            </a:r>
            <a:r>
              <a:rPr dirty="0"/>
              <a:t>28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263530"/>
            <a:ext cx="7357109" cy="32073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Où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20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ge d’i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orma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ions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? (l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xha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e)</a:t>
            </a:r>
            <a:endParaRPr sz="20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29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ean-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ost</a:t>
            </a:r>
            <a:r>
              <a:rPr sz="20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&amp; </a:t>
            </a:r>
            <a:r>
              <a:rPr sz="2000" spc="-1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Le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20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200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5.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spc="-26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our les nuls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H.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Clément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bible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ul</a:t>
            </a:r>
            <a:r>
              <a:rPr sz="2000" i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2000" i="1" spc="-114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guid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rati</a:t>
            </a:r>
            <a:r>
              <a:rPr sz="20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</a:t>
            </a:r>
            <a:r>
              <a:rPr sz="20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Edi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ions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PI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20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009.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 La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beille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ect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f, 2</a:t>
            </a:r>
            <a:r>
              <a:rPr sz="20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01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6.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 tr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ul</a:t>
            </a:r>
            <a:r>
              <a:rPr sz="2000" i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déb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G. &amp; </a:t>
            </a:r>
            <a:r>
              <a:rPr sz="20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spc="6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13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22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raité </a:t>
            </a:r>
            <a:r>
              <a:rPr sz="2000" i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collec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4.</a:t>
            </a:r>
            <a:endParaRPr sz="20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4277</Words>
  <Application>Microsoft Office PowerPoint</Application>
  <PresentationFormat>On-screen Show (4:3)</PresentationFormat>
  <Paragraphs>256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Franklin Gothic Book</vt:lpstr>
      <vt:lpstr>Times New Roman</vt:lpstr>
      <vt:lpstr>Wingdings</vt:lpstr>
      <vt:lpstr>Office Theme</vt:lpstr>
      <vt:lpstr>PowerPoint Presentation</vt:lpstr>
      <vt:lpstr>Sommaire</vt:lpstr>
      <vt:lpstr>PowerPoint Presentation</vt:lpstr>
      <vt:lpstr>I. Biologie et physiologie de l’abeille I.A Caractérisation</vt:lpstr>
      <vt:lpstr>I. Biologie et physiologie de l’abeille I.B Origine et races géographiques</vt:lpstr>
      <vt:lpstr>I. Biologie et physiologie de l’abeille I.B Origine et races géographiques</vt:lpstr>
      <vt:lpstr>I. Biologie et physiologie de l’abeille I.B Origine et races géographiques</vt:lpstr>
      <vt:lpstr>I. Biologie et physiologie de l’abeille I.B Origine et races géographiques</vt:lpstr>
      <vt:lpstr>I. Biologie et physiologie de l’abeille I.B Origine et races géographiques</vt:lpstr>
      <vt:lpstr>I. Biologie et physiologie de l’abeille I.C Anatomie</vt:lpstr>
      <vt:lpstr>I. Biologie et physiologie de l’abeille I.C Anatomie</vt:lpstr>
      <vt:lpstr>I. Biologie et physiologie de l’abeille I.D Castes de l’abeille mellifère</vt:lpstr>
      <vt:lpstr>I. Biologie et physiologie de l’abeille I.D Castes de l’abeille mellifère</vt:lpstr>
      <vt:lpstr>I. Biologie et physiologie de l’abeille I.D Castes de l’abeille mellifère</vt:lpstr>
      <vt:lpstr>I. Biologie et physiologie de l’abeille I.D Castes de l’abeille mellifère</vt:lpstr>
      <vt:lpstr>I. Biologie et physiologie de l’abeille I.D Castes de l’abeille mellifère</vt:lpstr>
      <vt:lpstr>I. Biologie et physiologie de l’abeille I.E Collectes et besoins nutritionnels de la colonie</vt:lpstr>
      <vt:lpstr>I. Biologie et physiologie de l’abeille I.E Collectes et besoins nutritionnels de la colonie</vt:lpstr>
      <vt:lpstr>I. Biologie et physiologie de l’abeille I.E Collectes et besoins nutritionnels de la colonie</vt:lpstr>
      <vt:lpstr>I. Biologie et physiologie de l’abeille I.E Collectes et besoins nutritionnels de la colonie</vt:lpstr>
      <vt:lpstr>I. Biologie et physiologie de l’abeille I.E Collectes et besoins nutritionnels de la colonie</vt:lpstr>
      <vt:lpstr>PowerPoint Presentation</vt:lpstr>
      <vt:lpstr>II. Organisation de la colonie II.A Cycle de la colonie</vt:lpstr>
      <vt:lpstr>II. Organisation de la colonie II.B Reproduction</vt:lpstr>
      <vt:lpstr>II. Organisation de la colonie II.C Communication</vt:lpstr>
      <vt:lpstr>II. Organisation de la colonie II.C Communication</vt:lpstr>
      <vt:lpstr>II. Organisation de la colonie II.C Communication</vt:lpstr>
      <vt:lpstr>Informations complémentaires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Guy ETCHETO</dc:creator>
  <cp:lastModifiedBy>serge.imboden@hevs.ch</cp:lastModifiedBy>
  <cp:revision>2</cp:revision>
  <dcterms:created xsi:type="dcterms:W3CDTF">2018-01-03T13:07:33Z</dcterms:created>
  <dcterms:modified xsi:type="dcterms:W3CDTF">2018-01-03T12:11:54Z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2017-11-08T00:00:00Z</vt:filetime>
  </property>
  <property fmtid="{D5CDD505-2E9C-101B-9397-08002B2CF9AE}" pid="3" name="LastSaved">
    <vt:filetime>2018-01-03T00:00:00Z</vt:filetime>
  </property>
</Properties>
</file>