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9144000" cy="6858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837" y="39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9495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7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5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fld id="{81D60167-4931-47E6-BA6A-407CBD079E47}" type="slidenum">
              <a:rPr dirty="0"/>
              <a:t>‹#›</a:t>
            </a:fld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1">
                <a:solidFill>
                  <a:srgbClr val="84183B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585858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5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fld id="{81D60167-4931-47E6-BA6A-407CBD079E47}" type="slidenum">
              <a:rPr dirty="0"/>
              <a:t>‹#›</a:t>
            </a:fld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1">
                <a:solidFill>
                  <a:srgbClr val="84183B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59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5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fld id="{81D60167-4931-47E6-BA6A-407CBD079E47}" type="slidenum">
              <a:rPr dirty="0"/>
              <a:t>‹#›</a:t>
            </a:fld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1">
                <a:solidFill>
                  <a:srgbClr val="84183B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5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fld id="{81D60167-4931-47E6-BA6A-407CBD079E47}" type="slidenum">
              <a:rPr dirty="0"/>
              <a:t>‹#›</a:t>
            </a:fld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5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fld id="{81D60167-4931-47E6-BA6A-407CBD079E47}" type="slidenum">
              <a:rPr dirty="0"/>
              <a:t>‹#›</a:t>
            </a:fld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5940" y="386464"/>
            <a:ext cx="8072119" cy="894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1">
                <a:solidFill>
                  <a:srgbClr val="84183B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05308" y="1611117"/>
            <a:ext cx="8533383" cy="22733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585858"/>
                </a:solidFill>
                <a:latin typeface="Franklin Gothic Book"/>
                <a:cs typeface="Franklin Gothic Boo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7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478648" y="6708338"/>
            <a:ext cx="1429384" cy="1600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5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fld id="{81D60167-4931-47E6-BA6A-407CBD079E47}" type="slidenum">
              <a:rPr dirty="0"/>
              <a:t>‹#›</a:t>
            </a:fld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334258" y="2565911"/>
            <a:ext cx="5099685" cy="920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031875">
              <a:lnSpc>
                <a:spcPct val="100000"/>
              </a:lnSpc>
            </a:pPr>
            <a:r>
              <a:rPr sz="3200" b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M</a:t>
            </a:r>
            <a:r>
              <a:rPr sz="3200" b="1" spc="15" dirty="0">
                <a:solidFill>
                  <a:srgbClr val="84183B"/>
                </a:solidFill>
                <a:latin typeface="Franklin Gothic Book"/>
                <a:cs typeface="Franklin Gothic Book"/>
              </a:rPr>
              <a:t>a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l</a:t>
            </a:r>
            <a:r>
              <a:rPr sz="3200" b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l</a:t>
            </a:r>
            <a:r>
              <a:rPr sz="3200" b="1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t</a:t>
            </a:r>
            <a:r>
              <a:rPr sz="3200" b="1" spc="-55" dirty="0">
                <a:solidFill>
                  <a:srgbClr val="84183B"/>
                </a:solidFill>
                <a:latin typeface="Franklin Gothic Book"/>
                <a:cs typeface="Franklin Gothic Book"/>
              </a:rPr>
              <a:t>t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3200" b="1" spc="-3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b="1" spc="-25" dirty="0">
                <a:solidFill>
                  <a:srgbClr val="84183B"/>
                </a:solidFill>
                <a:latin typeface="Franklin Gothic Book"/>
                <a:cs typeface="Franklin Gothic Book"/>
              </a:rPr>
              <a:t>P</a:t>
            </a:r>
            <a:r>
              <a:rPr sz="3200" b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é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d</a:t>
            </a:r>
            <a:r>
              <a:rPr sz="3200" b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a</a:t>
            </a:r>
            <a:r>
              <a:rPr sz="3200" b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g</a:t>
            </a:r>
            <a:r>
              <a:rPr sz="3200" b="1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og</a:t>
            </a:r>
            <a:r>
              <a:rPr sz="3200" b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i</a:t>
            </a:r>
            <a:r>
              <a:rPr sz="3200" b="1" spc="-40" dirty="0">
                <a:solidFill>
                  <a:srgbClr val="84183B"/>
                </a:solidFill>
                <a:latin typeface="Franklin Gothic Book"/>
                <a:cs typeface="Franklin Gothic Book"/>
              </a:rPr>
              <a:t>q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ue</a:t>
            </a:r>
            <a:r>
              <a:rPr sz="3200" b="1" spc="-4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à </a:t>
            </a:r>
            <a:r>
              <a:rPr sz="3200" b="1" spc="10" dirty="0">
                <a:solidFill>
                  <a:srgbClr val="84183B"/>
                </a:solidFill>
                <a:latin typeface="Franklin Gothic Book"/>
                <a:cs typeface="Franklin Gothic Book"/>
              </a:rPr>
              <a:t>d</a:t>
            </a:r>
            <a:r>
              <a:rPr sz="3200" b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s</a:t>
            </a:r>
            <a:r>
              <a:rPr sz="3200" b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t</a:t>
            </a:r>
            <a:r>
              <a:rPr sz="3200" b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inatio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n</a:t>
            </a:r>
            <a:r>
              <a:rPr sz="3200" b="1" spc="-2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b="1" spc="10" dirty="0">
                <a:solidFill>
                  <a:srgbClr val="84183B"/>
                </a:solidFill>
                <a:latin typeface="Franklin Gothic Book"/>
                <a:cs typeface="Franklin Gothic Book"/>
              </a:rPr>
              <a:t>d</a:t>
            </a:r>
            <a:r>
              <a:rPr sz="3200" b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s</a:t>
            </a:r>
            <a:r>
              <a:rPr sz="3200" b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b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r</a:t>
            </a:r>
            <a:r>
              <a:rPr sz="3200" b="1" spc="10" dirty="0">
                <a:solidFill>
                  <a:srgbClr val="84183B"/>
                </a:solidFill>
                <a:latin typeface="Franklin Gothic Book"/>
                <a:cs typeface="Franklin Gothic Book"/>
              </a:rPr>
              <a:t>u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che</a:t>
            </a:r>
            <a:r>
              <a:rPr sz="3200" b="1" spc="20" dirty="0">
                <a:solidFill>
                  <a:srgbClr val="84183B"/>
                </a:solidFill>
                <a:latin typeface="Franklin Gothic Book"/>
                <a:cs typeface="Franklin Gothic Book"/>
              </a:rPr>
              <a:t>r</a:t>
            </a:r>
            <a:r>
              <a:rPr sz="3200" b="1" spc="10" dirty="0">
                <a:solidFill>
                  <a:srgbClr val="84183B"/>
                </a:solidFill>
                <a:latin typeface="Franklin Gothic Book"/>
                <a:cs typeface="Franklin Gothic Book"/>
              </a:rPr>
              <a:t>s</a:t>
            </a:r>
            <a:r>
              <a:rPr sz="3200" b="1" spc="-10" dirty="0">
                <a:solidFill>
                  <a:srgbClr val="84183B"/>
                </a:solidFill>
                <a:latin typeface="Franklin Gothic Book"/>
                <a:cs typeface="Franklin Gothic Book"/>
              </a:rPr>
              <a:t>-</a:t>
            </a:r>
            <a:r>
              <a:rPr sz="3200" b="1" dirty="0">
                <a:solidFill>
                  <a:srgbClr val="84183B"/>
                </a:solidFill>
                <a:latin typeface="Franklin Gothic Book"/>
                <a:cs typeface="Franklin Gothic Book"/>
              </a:rPr>
              <a:t>école</a:t>
            </a:r>
            <a:endParaRPr sz="32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93234" y="3903105"/>
            <a:ext cx="4139565" cy="646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14425">
              <a:lnSpc>
                <a:spcPct val="100000"/>
              </a:lnSpc>
            </a:pP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Mod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–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ri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0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cole</a:t>
            </a:r>
            <a:endParaRPr sz="20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(dur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ée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minimum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recommandée</a:t>
            </a:r>
            <a:r>
              <a:rPr sz="20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1h30)</a:t>
            </a:r>
            <a:endParaRPr sz="20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66873" y="5939657"/>
            <a:ext cx="188087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65" dirty="0">
                <a:solidFill>
                  <a:srgbClr val="83042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830428"/>
                </a:solidFill>
                <a:latin typeface="Franklin Gothic Book"/>
                <a:cs typeface="Franklin Gothic Book"/>
              </a:rPr>
              <a:t>v</a:t>
            </a:r>
            <a:r>
              <a:rPr sz="1800" spc="-10" dirty="0">
                <a:solidFill>
                  <a:srgbClr val="830428"/>
                </a:solidFill>
                <a:latin typeface="Franklin Gothic Book"/>
                <a:cs typeface="Franklin Gothic Book"/>
              </a:rPr>
              <a:t>ec </a:t>
            </a:r>
            <a:r>
              <a:rPr sz="1800" spc="-15" dirty="0">
                <a:solidFill>
                  <a:srgbClr val="83042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83042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83042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830428"/>
                </a:solidFill>
                <a:latin typeface="Franklin Gothic Book"/>
                <a:cs typeface="Franklin Gothic Book"/>
              </a:rPr>
              <a:t>s</a:t>
            </a:r>
            <a:r>
              <a:rPr sz="1800" spc="-10" dirty="0">
                <a:solidFill>
                  <a:srgbClr val="830428"/>
                </a:solidFill>
                <a:latin typeface="Franklin Gothic Book"/>
                <a:cs typeface="Franklin Gothic Book"/>
              </a:rPr>
              <a:t>ou</a:t>
            </a:r>
            <a:r>
              <a:rPr sz="1800" spc="-15" dirty="0">
                <a:solidFill>
                  <a:srgbClr val="830428"/>
                </a:solidFill>
                <a:latin typeface="Franklin Gothic Book"/>
                <a:cs typeface="Franklin Gothic Book"/>
              </a:rPr>
              <a:t>t</a:t>
            </a:r>
            <a:r>
              <a:rPr sz="1800" spc="-5" dirty="0">
                <a:solidFill>
                  <a:srgbClr val="830428"/>
                </a:solidFill>
                <a:latin typeface="Franklin Gothic Book"/>
                <a:cs typeface="Franklin Gothic Book"/>
              </a:rPr>
              <a:t>ie</a:t>
            </a:r>
            <a:r>
              <a:rPr sz="1800" spc="-10" dirty="0">
                <a:solidFill>
                  <a:srgbClr val="83042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83042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830428"/>
                </a:solidFill>
                <a:latin typeface="Franklin Gothic Book"/>
                <a:cs typeface="Franklin Gothic Book"/>
              </a:rPr>
              <a:t>de</a:t>
            </a:r>
            <a:r>
              <a:rPr sz="1800" spc="5" dirty="0">
                <a:solidFill>
                  <a:srgbClr val="83042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830428"/>
                </a:solidFill>
                <a:latin typeface="Franklin Gothic Book"/>
                <a:cs typeface="Franklin Gothic Book"/>
              </a:rPr>
              <a:t>: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065020" y="6265163"/>
            <a:ext cx="1115568" cy="5913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348228" y="6230110"/>
            <a:ext cx="1283208" cy="5394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806696" y="6233158"/>
            <a:ext cx="850391" cy="56692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5467" y="1020727"/>
            <a:ext cx="4995545" cy="5390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585858"/>
              </a:buClr>
              <a:buFont typeface="Arial"/>
              <a:buChar char="•"/>
              <a:tabLst>
                <a:tab pos="355600" algn="l"/>
              </a:tabLst>
            </a:pP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7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</a:t>
            </a:r>
            <a:r>
              <a:rPr sz="17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et 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mposants</a:t>
            </a:r>
            <a:endParaRPr sz="17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5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trad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tionn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lles 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cadres</a:t>
            </a:r>
            <a:endParaRPr sz="1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di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fére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typ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ruches</a:t>
            </a:r>
            <a:endParaRPr sz="1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dres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cire</a:t>
            </a:r>
            <a:endParaRPr sz="1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5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eine</a:t>
            </a:r>
            <a:endParaRPr sz="1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Couvr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e-cadre</a:t>
            </a:r>
            <a:endParaRPr sz="1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-1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titions</a:t>
            </a:r>
            <a:endParaRPr sz="1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G.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urrisseu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endParaRPr sz="1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suppo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endParaRPr sz="16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200"/>
              </a:spcBef>
              <a:buClr>
                <a:srgbClr val="585858"/>
              </a:buClr>
              <a:buFont typeface="Arial"/>
              <a:buChar char="•"/>
              <a:tabLst>
                <a:tab pos="355600" algn="l"/>
              </a:tabLst>
            </a:pP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7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7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ections</a:t>
            </a:r>
            <a:r>
              <a:rPr sz="1700" b="1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7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ap</a:t>
            </a:r>
            <a:r>
              <a:rPr sz="17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cu</a:t>
            </a:r>
            <a:r>
              <a:rPr sz="17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endParaRPr sz="17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5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ison</a:t>
            </a:r>
            <a:endParaRPr sz="1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ussures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ê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tres</a:t>
            </a:r>
            <a:endParaRPr sz="1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nts</a:t>
            </a:r>
            <a:endParaRPr sz="1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5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4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tien</a:t>
            </a:r>
            <a:endParaRPr sz="16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200"/>
              </a:spcBef>
              <a:buClr>
                <a:srgbClr val="585858"/>
              </a:buClr>
              <a:buFont typeface="Arial"/>
              <a:buChar char="•"/>
              <a:tabLst>
                <a:tab pos="355600" algn="l"/>
              </a:tabLst>
            </a:pP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II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7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it</a:t>
            </a:r>
            <a:r>
              <a:rPr sz="17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té</a:t>
            </a:r>
            <a:r>
              <a:rPr sz="17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endParaRPr sz="17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5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4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nfum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ir</a:t>
            </a:r>
            <a:endParaRPr sz="1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lè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e-cadre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nce 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cadres</a:t>
            </a:r>
            <a:endParaRPr sz="1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osse</a:t>
            </a:r>
            <a:endParaRPr sz="1600">
              <a:latin typeface="Franklin Gothic Book"/>
              <a:cs typeface="Franklin Gothic Book"/>
            </a:endParaRPr>
          </a:p>
          <a:p>
            <a:pPr marL="756285" lvl="1" indent="-286385">
              <a:lnSpc>
                <a:spcPct val="100000"/>
              </a:lnSpc>
              <a:spcBef>
                <a:spcPts val="190"/>
              </a:spcBef>
              <a:buClr>
                <a:srgbClr val="585858"/>
              </a:buClr>
              <a:buFont typeface="Wingdings"/>
              <a:buChar char=""/>
              <a:tabLst>
                <a:tab pos="756920" algn="l"/>
              </a:tabLst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suppo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cadres</a:t>
            </a:r>
            <a:endParaRPr sz="16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200"/>
              </a:spcBef>
              <a:buClr>
                <a:srgbClr val="585858"/>
              </a:buClr>
              <a:buFont typeface="Arial"/>
              <a:buChar char="•"/>
              <a:tabLst>
                <a:tab pos="355600" algn="l"/>
              </a:tabLst>
            </a:pPr>
            <a:r>
              <a:rPr sz="17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al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7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us</a:t>
            </a:r>
            <a:r>
              <a:rPr sz="17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7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7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7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endParaRPr sz="17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68300" y="343538"/>
            <a:ext cx="1784985" cy="4324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Sommai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re</a:t>
            </a:r>
            <a:endParaRPr sz="32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99869" y="2229997"/>
            <a:ext cx="5140960" cy="4324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I. La</a:t>
            </a:r>
            <a:r>
              <a:rPr sz="3200" spc="-2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ruche</a:t>
            </a:r>
            <a:r>
              <a:rPr sz="3200" spc="-2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t</a:t>
            </a:r>
            <a:r>
              <a:rPr sz="3200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ses </a:t>
            </a:r>
            <a:r>
              <a:rPr sz="3200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c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o</a:t>
            </a:r>
            <a:r>
              <a:rPr sz="3200" spc="-30" dirty="0">
                <a:solidFill>
                  <a:srgbClr val="84183B"/>
                </a:solidFill>
                <a:latin typeface="Franklin Gothic Book"/>
                <a:cs typeface="Franklin Gothic Book"/>
              </a:rPr>
              <a:t>m</a:t>
            </a:r>
            <a:r>
              <a:rPr sz="3200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posants</a:t>
            </a:r>
            <a:endParaRPr sz="32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20173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spc="-5" dirty="0"/>
              <a:t>I</a:t>
            </a:r>
            <a:r>
              <a:rPr sz="2900" dirty="0"/>
              <a:t>.</a:t>
            </a:r>
            <a:r>
              <a:rPr sz="2900" spc="-15" dirty="0"/>
              <a:t> </a:t>
            </a:r>
            <a:r>
              <a:rPr sz="2900" spc="5" dirty="0"/>
              <a:t>L</a:t>
            </a:r>
            <a:r>
              <a:rPr sz="2900" spc="-20" dirty="0"/>
              <a:t>a</a:t>
            </a:r>
            <a:r>
              <a:rPr sz="2900" spc="-15" dirty="0"/>
              <a:t> </a:t>
            </a:r>
            <a:r>
              <a:rPr sz="2900" spc="5" dirty="0"/>
              <a:t>r</a:t>
            </a:r>
            <a:r>
              <a:rPr sz="2900" dirty="0"/>
              <a:t>u</a:t>
            </a:r>
            <a:r>
              <a:rPr sz="2900" spc="-40" dirty="0"/>
              <a:t>c</a:t>
            </a:r>
            <a:r>
              <a:rPr sz="2900" spc="-25" dirty="0"/>
              <a:t>h</a:t>
            </a:r>
            <a:r>
              <a:rPr sz="2900" spc="-20" dirty="0"/>
              <a:t>e</a:t>
            </a:r>
            <a:r>
              <a:rPr sz="2900" spc="-35" dirty="0"/>
              <a:t> </a:t>
            </a:r>
            <a:r>
              <a:rPr sz="2900" spc="-30" dirty="0"/>
              <a:t>e</a:t>
            </a:r>
            <a:r>
              <a:rPr sz="2900" dirty="0"/>
              <a:t>t</a:t>
            </a:r>
            <a:r>
              <a:rPr sz="2900" spc="-10" dirty="0"/>
              <a:t> </a:t>
            </a:r>
            <a:r>
              <a:rPr sz="2900" spc="10" dirty="0"/>
              <a:t>s</a:t>
            </a:r>
            <a:r>
              <a:rPr sz="2900" spc="-10" dirty="0"/>
              <a:t>e</a:t>
            </a:r>
            <a:r>
              <a:rPr sz="2900" dirty="0"/>
              <a:t>s</a:t>
            </a:r>
            <a:r>
              <a:rPr sz="2900" spc="-40" dirty="0"/>
              <a:t> </a:t>
            </a:r>
            <a:r>
              <a:rPr sz="2900" spc="-5" dirty="0"/>
              <a:t>c</a:t>
            </a:r>
            <a:r>
              <a:rPr sz="2900" spc="10" dirty="0"/>
              <a:t>o</a:t>
            </a:r>
            <a:r>
              <a:rPr sz="2900" spc="-30" dirty="0"/>
              <a:t>m</a:t>
            </a:r>
            <a:r>
              <a:rPr sz="2900" dirty="0"/>
              <a:t>pos</a:t>
            </a:r>
            <a:r>
              <a:rPr sz="2900" spc="-15" dirty="0"/>
              <a:t>a</a:t>
            </a:r>
            <a:r>
              <a:rPr sz="2900" dirty="0"/>
              <a:t>nts</a:t>
            </a:r>
            <a:endParaRPr sz="2900"/>
          </a:p>
          <a:p>
            <a:pPr marL="12700">
              <a:lnSpc>
                <a:spcPct val="100000"/>
              </a:lnSpc>
            </a:pPr>
            <a:r>
              <a:rPr sz="2900" b="0" i="0" dirty="0">
                <a:latin typeface="Franklin Gothic Book"/>
                <a:cs typeface="Franklin Gothic Book"/>
              </a:rPr>
              <a:t>I</a:t>
            </a:r>
            <a:r>
              <a:rPr sz="2900" b="0" i="0" spc="5" dirty="0">
                <a:latin typeface="Franklin Gothic Book"/>
                <a:cs typeface="Franklin Gothic Book"/>
              </a:rPr>
              <a:t>.</a:t>
            </a:r>
            <a:r>
              <a:rPr sz="2900" b="0" i="0" dirty="0">
                <a:latin typeface="Franklin Gothic Book"/>
                <a:cs typeface="Franklin Gothic Book"/>
              </a:rPr>
              <a:t>A</a:t>
            </a:r>
            <a:r>
              <a:rPr sz="2900" b="0" i="0" spc="-2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Des</a:t>
            </a:r>
            <a:r>
              <a:rPr sz="2900" b="0" i="0" spc="10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ruches</a:t>
            </a:r>
            <a:r>
              <a:rPr sz="2900" b="0" i="0" spc="-2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tra</a:t>
            </a:r>
            <a:r>
              <a:rPr sz="2900" b="0" i="0" spc="-15" dirty="0">
                <a:latin typeface="Franklin Gothic Book"/>
                <a:cs typeface="Franklin Gothic Book"/>
              </a:rPr>
              <a:t>d</a:t>
            </a:r>
            <a:r>
              <a:rPr sz="2900" b="0" i="0" spc="-5" dirty="0">
                <a:latin typeface="Franklin Gothic Book"/>
                <a:cs typeface="Franklin Gothic Book"/>
              </a:rPr>
              <a:t>iti</a:t>
            </a:r>
            <a:r>
              <a:rPr sz="2900" b="0" i="0" spc="5" dirty="0">
                <a:latin typeface="Franklin Gothic Book"/>
                <a:cs typeface="Franklin Gothic Book"/>
              </a:rPr>
              <a:t>o</a:t>
            </a:r>
            <a:r>
              <a:rPr sz="2900" b="0" i="0" dirty="0">
                <a:latin typeface="Franklin Gothic Book"/>
                <a:cs typeface="Franklin Gothic Book"/>
              </a:rPr>
              <a:t>nnelles</a:t>
            </a:r>
            <a:r>
              <a:rPr sz="2900" b="0" i="0" spc="-30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aux</a:t>
            </a:r>
            <a:r>
              <a:rPr sz="2900" b="0" i="0" spc="-1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ruches</a:t>
            </a:r>
            <a:r>
              <a:rPr sz="2900" b="0" i="0" spc="-2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à</a:t>
            </a:r>
            <a:r>
              <a:rPr sz="2900" b="0" i="0" spc="20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cadres</a:t>
            </a:r>
            <a:endParaRPr sz="29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706481"/>
            <a:ext cx="8043545" cy="2764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0668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structure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ucoup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olué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prem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apicul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ont ta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tôt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utilisé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eries,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creu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sect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onc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d’ar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res,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 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tressés, pa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erre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éché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…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ex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ples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onctionne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ent,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systè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ruche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s’est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ress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posé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ticulièr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ci.</a:t>
            </a:r>
            <a:endParaRPr sz="1600">
              <a:latin typeface="Franklin Gothic Book"/>
              <a:cs typeface="Franklin Gothic Book"/>
            </a:endParaRPr>
          </a:p>
          <a:p>
            <a:pPr marL="12700" marR="57785" algn="just">
              <a:lnSpc>
                <a:spcPct val="100000"/>
              </a:lnSpc>
              <a:spcBef>
                <a:spcPts val="385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ncipe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l’uti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ation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(ou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es)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5</a:t>
            </a:r>
            <a:r>
              <a:rPr sz="1575" spc="7" baseline="2645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75" spc="187" baseline="2645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ècle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8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J.C. 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prem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ièr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utili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été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décou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Grèc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uée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tir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erie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tressés, surmont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s..</a:t>
            </a:r>
            <a:endParaRPr sz="1600">
              <a:latin typeface="Franklin Gothic Book"/>
              <a:cs typeface="Franklin Gothic Book"/>
            </a:endParaRPr>
          </a:p>
          <a:p>
            <a:pPr marL="12700" marR="5080" algn="just">
              <a:lnSpc>
                <a:spcPct val="100000"/>
              </a:lnSpc>
              <a:spcBef>
                <a:spcPts val="384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dre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sera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ularisée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dap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tion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llélépipédi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ue.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inn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ation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endrait du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9</a:t>
            </a:r>
            <a:r>
              <a:rPr sz="1575" spc="7" baseline="2645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75" baseline="2645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ècle,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su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obj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d’adapt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tions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donna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lieu 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mult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ples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dèles.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641092" y="4696967"/>
            <a:ext cx="2125980" cy="2019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846701" y="6255241"/>
            <a:ext cx="1876425" cy="417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400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he </a:t>
            </a:r>
            <a:r>
              <a:rPr sz="14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rec</a:t>
            </a:r>
            <a:r>
              <a:rPr sz="1400" i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 dessinée p</a:t>
            </a:r>
            <a:r>
              <a:rPr sz="14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Whe</a:t>
            </a:r>
            <a:r>
              <a:rPr sz="14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i="1" spc="-8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400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928.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20174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spc="-5" dirty="0"/>
              <a:t>I</a:t>
            </a:r>
            <a:r>
              <a:rPr sz="2900" dirty="0"/>
              <a:t>.</a:t>
            </a:r>
            <a:r>
              <a:rPr sz="2900" spc="-15" dirty="0"/>
              <a:t> </a:t>
            </a:r>
            <a:r>
              <a:rPr sz="2900" spc="5" dirty="0"/>
              <a:t>L</a:t>
            </a:r>
            <a:r>
              <a:rPr sz="2900" spc="-20" dirty="0"/>
              <a:t>a</a:t>
            </a:r>
            <a:r>
              <a:rPr sz="2900" spc="-15" dirty="0"/>
              <a:t> </a:t>
            </a:r>
            <a:r>
              <a:rPr sz="2900" spc="5" dirty="0"/>
              <a:t>r</a:t>
            </a:r>
            <a:r>
              <a:rPr sz="2900" dirty="0"/>
              <a:t>u</a:t>
            </a:r>
            <a:r>
              <a:rPr sz="2900" spc="-40" dirty="0"/>
              <a:t>c</a:t>
            </a:r>
            <a:r>
              <a:rPr sz="2900" spc="-25" dirty="0"/>
              <a:t>h</a:t>
            </a:r>
            <a:r>
              <a:rPr sz="2900" spc="-20" dirty="0"/>
              <a:t>e</a:t>
            </a:r>
            <a:r>
              <a:rPr sz="2900" spc="-35" dirty="0"/>
              <a:t> </a:t>
            </a:r>
            <a:r>
              <a:rPr sz="2900" spc="-30" dirty="0"/>
              <a:t>e</a:t>
            </a:r>
            <a:r>
              <a:rPr sz="2900" dirty="0"/>
              <a:t>t</a:t>
            </a:r>
            <a:r>
              <a:rPr sz="2900" spc="-10" dirty="0"/>
              <a:t> </a:t>
            </a:r>
            <a:r>
              <a:rPr sz="2900" spc="10" dirty="0"/>
              <a:t>s</a:t>
            </a:r>
            <a:r>
              <a:rPr sz="2900" spc="-10" dirty="0"/>
              <a:t>e</a:t>
            </a:r>
            <a:r>
              <a:rPr sz="2900" dirty="0"/>
              <a:t>s</a:t>
            </a:r>
            <a:r>
              <a:rPr sz="2900" spc="-40" dirty="0"/>
              <a:t> </a:t>
            </a:r>
            <a:r>
              <a:rPr sz="2900" spc="-5" dirty="0"/>
              <a:t>c</a:t>
            </a:r>
            <a:r>
              <a:rPr sz="2900" spc="10" dirty="0"/>
              <a:t>o</a:t>
            </a:r>
            <a:r>
              <a:rPr sz="2900" spc="-30" dirty="0"/>
              <a:t>m</a:t>
            </a:r>
            <a:r>
              <a:rPr sz="2900" dirty="0"/>
              <a:t>pos</a:t>
            </a:r>
            <a:r>
              <a:rPr sz="2900" spc="-15" dirty="0"/>
              <a:t>a</a:t>
            </a:r>
            <a:r>
              <a:rPr sz="2900" dirty="0"/>
              <a:t>nts</a:t>
            </a:r>
            <a:endParaRPr sz="2900"/>
          </a:p>
          <a:p>
            <a:pPr marL="12700">
              <a:lnSpc>
                <a:spcPts val="3454"/>
              </a:lnSpc>
            </a:pPr>
            <a:r>
              <a:rPr sz="2900" b="0" i="0" dirty="0">
                <a:latin typeface="Franklin Gothic Book"/>
                <a:cs typeface="Franklin Gothic Book"/>
              </a:rPr>
              <a:t>I</a:t>
            </a:r>
            <a:r>
              <a:rPr sz="2900" b="0" i="0" spc="5" dirty="0">
                <a:latin typeface="Franklin Gothic Book"/>
                <a:cs typeface="Franklin Gothic Book"/>
              </a:rPr>
              <a:t>.</a:t>
            </a:r>
            <a:r>
              <a:rPr sz="2900" b="0" i="0" dirty="0">
                <a:latin typeface="Franklin Gothic Book"/>
                <a:cs typeface="Franklin Gothic Book"/>
              </a:rPr>
              <a:t>A</a:t>
            </a:r>
            <a:r>
              <a:rPr sz="2900" b="0" i="0" spc="-2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Des</a:t>
            </a:r>
            <a:r>
              <a:rPr sz="2900" b="0" i="0" spc="10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ruches</a:t>
            </a:r>
            <a:r>
              <a:rPr sz="2900" b="0" i="0" spc="-2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tra</a:t>
            </a:r>
            <a:r>
              <a:rPr sz="2900" b="0" i="0" spc="-15" dirty="0">
                <a:latin typeface="Franklin Gothic Book"/>
                <a:cs typeface="Franklin Gothic Book"/>
              </a:rPr>
              <a:t>d</a:t>
            </a:r>
            <a:r>
              <a:rPr sz="2900" b="0" i="0" spc="-5" dirty="0">
                <a:latin typeface="Franklin Gothic Book"/>
                <a:cs typeface="Franklin Gothic Book"/>
              </a:rPr>
              <a:t>iti</a:t>
            </a:r>
            <a:r>
              <a:rPr sz="2900" b="0" i="0" spc="5" dirty="0">
                <a:latin typeface="Franklin Gothic Book"/>
                <a:cs typeface="Franklin Gothic Book"/>
              </a:rPr>
              <a:t>o</a:t>
            </a:r>
            <a:r>
              <a:rPr sz="2900" b="0" i="0" dirty="0">
                <a:latin typeface="Franklin Gothic Book"/>
                <a:cs typeface="Franklin Gothic Book"/>
              </a:rPr>
              <a:t>nnelles</a:t>
            </a:r>
            <a:r>
              <a:rPr sz="2900" b="0" i="0" spc="-30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aux</a:t>
            </a:r>
            <a:r>
              <a:rPr sz="2900" b="0" i="0" spc="-1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ruches</a:t>
            </a:r>
            <a:r>
              <a:rPr sz="2900" b="0" i="0" spc="-25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à</a:t>
            </a:r>
            <a:r>
              <a:rPr sz="2900" b="0" i="0" spc="20" dirty="0">
                <a:latin typeface="Franklin Gothic Book"/>
                <a:cs typeface="Franklin Gothic Book"/>
              </a:rPr>
              <a:t> </a:t>
            </a:r>
            <a:r>
              <a:rPr sz="2900" b="0" i="0" dirty="0">
                <a:latin typeface="Franklin Gothic Book"/>
                <a:cs typeface="Franklin Gothic Book"/>
              </a:rPr>
              <a:t>cadres</a:t>
            </a:r>
            <a:endParaRPr sz="29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654296" y="1264919"/>
            <a:ext cx="4489703" cy="46344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103367" y="5644828"/>
            <a:ext cx="100901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©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i="1" spc="-14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.I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.D.</a:t>
            </a:r>
            <a:r>
              <a:rPr sz="16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20175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0608" y="1558095"/>
            <a:ext cx="4185285" cy="3359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43510">
              <a:lnSpc>
                <a:spcPct val="80000"/>
              </a:lnSpc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uche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di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élémen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 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ables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1500">
              <a:latin typeface="Franklin Gothic Book"/>
              <a:cs typeface="Franklin Gothic Book"/>
            </a:endParaRPr>
          </a:p>
          <a:p>
            <a:pPr marL="355600" indent="-342900">
              <a:lnSpc>
                <a:spcPts val="1620"/>
              </a:lnSpc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ê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 ou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orme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di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endParaRPr sz="1500">
              <a:latin typeface="Franklin Gothic Book"/>
              <a:cs typeface="Franklin Gothic Book"/>
            </a:endParaRPr>
          </a:p>
          <a:p>
            <a:pPr marL="355600" marR="168275">
              <a:lnSpc>
                <a:spcPct val="80000"/>
              </a:lnSpc>
              <a:spcBef>
                <a:spcPts val="180"/>
              </a:spcBef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«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chal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».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Sou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mét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al,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 é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alement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êt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matièr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boi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;</a:t>
            </a:r>
            <a:endParaRPr sz="1500">
              <a:latin typeface="Franklin Gothic Book"/>
              <a:cs typeface="Franklin Gothic Book"/>
            </a:endParaRPr>
          </a:p>
          <a:p>
            <a:pPr marL="355600" marR="52069" indent="-342900">
              <a:lnSpc>
                <a:spcPct val="80100"/>
              </a:lnSpc>
              <a:spcBef>
                <a:spcPts val="355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 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aisant o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fice 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isolant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évi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ons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peut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ég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alem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it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nour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isseur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-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500">
              <a:latin typeface="Franklin Gothic Book"/>
              <a:cs typeface="Franklin Gothic Book"/>
            </a:endParaRPr>
          </a:p>
          <a:p>
            <a:pPr marL="355600" marR="106045" indent="-342900">
              <a:lnSpc>
                <a:spcPct val="80000"/>
              </a:lnSpc>
              <a:spcBef>
                <a:spcPts val="360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usieu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us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se(s)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selon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saison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où sont s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ockées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rése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500">
              <a:latin typeface="Franklin Gothic Book"/>
              <a:cs typeface="Franklin Gothic Book"/>
            </a:endParaRPr>
          </a:p>
          <a:p>
            <a:pPr marL="355600" marR="5080" indent="-342900">
              <a:lnSpc>
                <a:spcPts val="1440"/>
              </a:lnSpc>
              <a:spcBef>
                <a:spcPts val="345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rp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où l’on r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ain,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«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abeilles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»,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une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500">
              <a:latin typeface="Franklin Gothic Book"/>
              <a:cs typeface="Franklin Gothic Book"/>
            </a:endParaRPr>
          </a:p>
          <a:p>
            <a:pPr marL="355600" marR="70485" indent="-342900">
              <a:lnSpc>
                <a:spcPct val="80100"/>
              </a:lnSpc>
              <a:spcBef>
                <a:spcPts val="370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pl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nch</a:t>
            </a:r>
            <a:r>
              <a:rPr sz="15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rilla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he,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éné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alem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nt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boi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 un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rilla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ge mét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all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0608" y="5158164"/>
            <a:ext cx="4217670" cy="1130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80000"/>
              </a:lnSpc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majorit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ment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boi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(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essenc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n’o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nt pas la même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uali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é).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xis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alem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mo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èles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hes cons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rui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aut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mat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riaux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rant un poids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solant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ariables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: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méta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, plas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ues (P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HD, polysty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ène,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polyp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ylène…),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c.</a:t>
            </a:r>
            <a:endParaRPr sz="15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I.B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di</a:t>
            </a:r>
            <a:r>
              <a:rPr b="0" i="0" spc="75" dirty="0">
                <a:latin typeface="Franklin Gothic Book"/>
                <a:cs typeface="Franklin Gothic Book"/>
              </a:rPr>
              <a:t>f</a:t>
            </a:r>
            <a:r>
              <a:rPr b="0" i="0" dirty="0">
                <a:latin typeface="Franklin Gothic Book"/>
                <a:cs typeface="Franklin Gothic Book"/>
              </a:rPr>
              <a:t>férents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types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de </a:t>
            </a:r>
            <a:r>
              <a:rPr b="0" i="0" spc="-1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uches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551" y="1527615"/>
            <a:ext cx="8266430" cy="29108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ru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ng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ut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nv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nd améric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enzo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aine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ng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spc="-70" dirty="0">
                <a:solidFill>
                  <a:srgbClr val="585858"/>
                </a:solidFill>
                <a:latin typeface="Franklin Gothic Book"/>
                <a:cs typeface="Franklin Gothic Book"/>
              </a:rPr>
              <a:t>8</a:t>
            </a:r>
            <a:r>
              <a:rPr sz="15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8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9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5).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st aujou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hui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se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ond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modèle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ruche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monde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api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lle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possède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es,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olume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L.</a:t>
            </a:r>
            <a:endParaRPr sz="15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5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et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b="1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énien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hauss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même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mension,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pos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oblème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c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endParaRPr sz="1500">
              <a:latin typeface="Franklin Gothic Book"/>
              <a:cs typeface="Franklin Gothic Book"/>
            </a:endParaRPr>
          </a:p>
          <a:p>
            <a:pPr marL="12700" marR="154305">
              <a:lnSpc>
                <a:spcPct val="100000"/>
              </a:lnSpc>
              <a:spcBef>
                <a:spcPts val="359"/>
              </a:spcBef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olume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ail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l’apicul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eur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 moins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di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ficulté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po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 les hausses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ependant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olume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onne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s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k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ése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 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ngs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onc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utili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sée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zo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nes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médi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rané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nnes.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préc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ution :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l’espace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ris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urer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rapidement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047" y="4507990"/>
            <a:ext cx="3578352" cy="23500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633596" y="6424100"/>
            <a:ext cx="153860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he </a:t>
            </a:r>
            <a:r>
              <a:rPr sz="14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ang</a:t>
            </a:r>
            <a:r>
              <a:rPr sz="14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th</a:t>
            </a:r>
            <a:r>
              <a:rPr sz="1400" i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633596" y="6637214"/>
            <a:ext cx="1729105" cy="204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zon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médi</a:t>
            </a:r>
            <a:r>
              <a:rPr sz="1400" i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4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ée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372" y="6665762"/>
            <a:ext cx="7264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478648" y="6708338"/>
            <a:ext cx="1355090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</a:t>
            </a:r>
            <a:r>
              <a:rPr sz="1050" spc="-5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ob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2017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6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37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I.B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di</a:t>
            </a:r>
            <a:r>
              <a:rPr b="0" i="0" spc="75" dirty="0">
                <a:latin typeface="Franklin Gothic Book"/>
                <a:cs typeface="Franklin Gothic Book"/>
              </a:rPr>
              <a:t>f</a:t>
            </a:r>
            <a:r>
              <a:rPr b="0" i="0" dirty="0">
                <a:latin typeface="Franklin Gothic Book"/>
                <a:cs typeface="Franklin Gothic Book"/>
              </a:rPr>
              <a:t>férents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types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de </a:t>
            </a:r>
            <a:r>
              <a:rPr b="0" i="0" spc="-1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uches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551" y="1606151"/>
            <a:ext cx="8021955" cy="4413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uc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he</a:t>
            </a:r>
            <a:r>
              <a:rPr sz="16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endParaRPr sz="1600">
              <a:latin typeface="Franklin Gothic Book"/>
              <a:cs typeface="Franklin Gothic Book"/>
            </a:endParaRPr>
          </a:p>
          <a:p>
            <a:pPr marL="12700" marR="5080" algn="just">
              <a:lnSpc>
                <a:spcPct val="100000"/>
              </a:lnSpc>
              <a:spcBef>
                <a:spcPts val="384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util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sé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</a:t>
            </a:r>
            <a:r>
              <a:rPr sz="16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de.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été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8</a:t>
            </a:r>
            <a:r>
              <a:rPr sz="1600" spc="-85" dirty="0">
                <a:solidFill>
                  <a:srgbClr val="585858"/>
                </a:solidFill>
                <a:latin typeface="Franklin Gothic Book"/>
                <a:cs typeface="Franklin Gothic Book"/>
              </a:rPr>
              <a:t>5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7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Charle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Dada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-70" dirty="0">
                <a:solidFill>
                  <a:srgbClr val="585858"/>
                </a:solidFill>
                <a:latin typeface="Franklin Gothic Book"/>
                <a:cs typeface="Franklin Gothic Book"/>
              </a:rPr>
              <a:t>8</a:t>
            </a:r>
            <a:r>
              <a:rPr sz="1600" spc="-12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7-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902)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 </a:t>
            </a:r>
            <a:r>
              <a:rPr sz="1600" spc="-6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ranç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im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États-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nis,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olume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ruche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ngst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th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 réduit.</a:t>
            </a:r>
            <a:endParaRPr sz="1600">
              <a:latin typeface="Franklin Gothic Book"/>
              <a:cs typeface="Franklin Gothic Book"/>
            </a:endParaRPr>
          </a:p>
          <a:p>
            <a:pPr marL="12700" marR="560705">
              <a:lnSpc>
                <a:spcPct val="100000"/>
              </a:lnSpc>
              <a:spcBef>
                <a:spcPts val="384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d’une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Dadant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espacés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7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mm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centre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centr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 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intérieures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7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cm.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hausse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surent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2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7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cm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hau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600" spc="-1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  <a:p>
            <a:pPr marL="12700" marR="198755">
              <a:lnSpc>
                <a:spcPct val="100000"/>
              </a:lnSpc>
              <a:spcBef>
                <a:spcPts val="385"/>
              </a:spcBef>
            </a:pP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xis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ent,</a:t>
            </a:r>
            <a:r>
              <a:rPr sz="16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rm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ner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 de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zo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montagne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montagne.</a:t>
            </a:r>
            <a:endParaRPr sz="1600">
              <a:latin typeface="Franklin Gothic Book"/>
              <a:cs typeface="Franklin Gothic Book"/>
            </a:endParaRPr>
          </a:p>
          <a:p>
            <a:pPr marL="3905885">
              <a:lnSpc>
                <a:spcPct val="100000"/>
              </a:lnSpc>
              <a:spcBef>
                <a:spcPts val="1275"/>
              </a:spcBef>
            </a:pP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anta</a:t>
            </a:r>
            <a:r>
              <a:rPr sz="16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et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nc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b="1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6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1600">
              <a:latin typeface="Franklin Gothic Book"/>
              <a:cs typeface="Franklin Gothic Book"/>
            </a:endParaRPr>
          </a:p>
          <a:p>
            <a:pPr marL="3905885" marR="47625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D’un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olume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54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tres,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 per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rése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isan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oir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nourr</a:t>
            </a: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ndant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l’hi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tion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eigne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5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k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saison.</a:t>
            </a:r>
            <a:endParaRPr sz="1600">
              <a:latin typeface="Franklin Gothic Book"/>
              <a:cs typeface="Franklin Gothic Book"/>
            </a:endParaRPr>
          </a:p>
          <a:p>
            <a:pPr marL="3905885" marR="224154">
              <a:lnSpc>
                <a:spcPct val="100000"/>
              </a:lnSpc>
            </a:pP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</a:t>
            </a: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plus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picul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600" spc="-1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isation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ndée</a:t>
            </a:r>
            <a:r>
              <a:rPr sz="16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-delà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d’un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tain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ruches.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3825238"/>
            <a:ext cx="4105655" cy="30327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9115" y="6654484"/>
            <a:ext cx="73723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-18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478648" y="6708338"/>
            <a:ext cx="1355090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</a:t>
            </a:r>
            <a:r>
              <a:rPr sz="1050" spc="-5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ob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2017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7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37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I.B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di</a:t>
            </a:r>
            <a:r>
              <a:rPr b="0" i="0" spc="75" dirty="0">
                <a:latin typeface="Franklin Gothic Book"/>
                <a:cs typeface="Franklin Gothic Book"/>
              </a:rPr>
              <a:t>f</a:t>
            </a:r>
            <a:r>
              <a:rPr b="0" i="0" dirty="0">
                <a:latin typeface="Franklin Gothic Book"/>
                <a:cs typeface="Franklin Gothic Book"/>
              </a:rPr>
              <a:t>férents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types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de </a:t>
            </a:r>
            <a:r>
              <a:rPr b="0" i="0" spc="-1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uches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422078"/>
            <a:ext cx="8371840" cy="42106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3495">
              <a:lnSpc>
                <a:spcPct val="100000"/>
              </a:lnSpc>
            </a:pP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ru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k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b="1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K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H,</a:t>
            </a:r>
            <a:r>
              <a:rPr sz="1500" b="1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«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K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9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»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)</a:t>
            </a:r>
            <a:endParaRPr sz="1500">
              <a:latin typeface="Franklin Gothic Book"/>
              <a:cs typeface="Franklin Gothic Book"/>
            </a:endParaRPr>
          </a:p>
          <a:p>
            <a:pPr marL="23495" marR="5080">
              <a:lnSpc>
                <a:spcPct val="100000"/>
              </a:lnSpc>
              <a:spcBef>
                <a:spcPts val="360"/>
              </a:spcBef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doit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k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echn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cien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nadien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9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urice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Sm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h.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nga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elop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peme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l’apiculture en 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ue,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conçu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années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spc="-90" dirty="0">
                <a:solidFill>
                  <a:srgbClr val="585858"/>
                </a:solidFill>
                <a:latin typeface="Franklin Gothic Book"/>
                <a:cs typeface="Franklin Gothic Book"/>
              </a:rPr>
              <a:t>9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7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man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ère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soit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 coû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euse.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orme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rapézo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ï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dale, 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ruc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n’a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dimensions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précises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ex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cep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ssus,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espond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 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l’é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 natur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ons, soit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3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5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6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mm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on.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ruche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k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ex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clus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orizon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ale, elle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ausse. 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abeilles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k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natur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llement 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mi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cô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ain.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sz="15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et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b="1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énien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K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onst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même.</a:t>
            </a:r>
            <a:endParaRPr sz="1500">
              <a:latin typeface="Franklin Gothic Book"/>
              <a:cs typeface="Franklin Gothic Book"/>
            </a:endParaRPr>
          </a:p>
          <a:p>
            <a:pPr marL="12700" marR="3814445">
              <a:lnSpc>
                <a:spcPct val="100000"/>
              </a:lnSpc>
            </a:pPr>
            <a:r>
              <a:rPr sz="1500" spc="-18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’apicul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eur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hoix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écol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 du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el en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on (aussi app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elé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brè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ches,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ons)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presse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el.</a:t>
            </a:r>
            <a:endParaRPr sz="1500">
              <a:latin typeface="Franklin Gothic Book"/>
              <a:cs typeface="Franklin Gothic Book"/>
            </a:endParaRPr>
          </a:p>
          <a:p>
            <a:pPr marL="12700" marR="3708400">
              <a:lnSpc>
                <a:spcPct val="100000"/>
              </a:lnSpc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KTB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perm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d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évi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ac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des 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euilles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ire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auf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ées.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si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amo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collée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cha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bar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on. Du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orme,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K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di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icil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 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ç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able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para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eau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sion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ria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if.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940" y="5658341"/>
            <a:ext cx="4661535" cy="673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in,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l’abs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nce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hausses 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pli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aire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ention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ntrent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 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rai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oa.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410200" y="3063239"/>
            <a:ext cx="3672840" cy="28239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459348" y="5664189"/>
            <a:ext cx="73723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-18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20178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I.B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di</a:t>
            </a:r>
            <a:r>
              <a:rPr b="0" i="0" spc="75" dirty="0">
                <a:latin typeface="Franklin Gothic Book"/>
                <a:cs typeface="Franklin Gothic Book"/>
              </a:rPr>
              <a:t>f</a:t>
            </a:r>
            <a:r>
              <a:rPr b="0" i="0" dirty="0">
                <a:latin typeface="Franklin Gothic Book"/>
                <a:cs typeface="Franklin Gothic Book"/>
              </a:rPr>
              <a:t>férents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types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de </a:t>
            </a:r>
            <a:r>
              <a:rPr b="0" i="0" spc="-1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uches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551" y="1580955"/>
            <a:ext cx="5026025" cy="2499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ru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rn</a:t>
            </a:r>
            <a:r>
              <a:rPr sz="15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ts val="1710"/>
              </a:lnSpc>
              <a:spcBef>
                <a:spcPts val="180"/>
              </a:spcBef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oirn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 mo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èle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nçu 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bé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nç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endParaRPr sz="1500">
              <a:latin typeface="Franklin Gothic Book"/>
              <a:cs typeface="Franklin Gothic Book"/>
            </a:endParaRPr>
          </a:p>
          <a:p>
            <a:pPr marL="12700" marR="5080">
              <a:lnSpc>
                <a:spcPct val="90000"/>
              </a:lnSpc>
              <a:spcBef>
                <a:spcPts val="90"/>
              </a:spcBef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Jean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aptis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rn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84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4-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9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0)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ex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erç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l’apiculture en Lo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raine.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s’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git 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une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cubi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 de 3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x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(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 obse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alement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modèles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rn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modi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fi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mesurant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 3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6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x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6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0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x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5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cm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)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ausses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mesurent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eur du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uche,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les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prenne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nt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sou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oit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chal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 La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uche </a:t>
            </a:r>
            <a:r>
              <a:rPr sz="15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oirn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aujou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hui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encore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sée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aussi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bien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essionnels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pa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ama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gion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gne,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Norman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l’est de la </a:t>
            </a:r>
            <a:r>
              <a:rPr sz="15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ran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mais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alement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sse, 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Allema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No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9551" y="4380424"/>
            <a:ext cx="4993005" cy="1543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et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énients</a:t>
            </a:r>
            <a:r>
              <a:rPr sz="15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1500">
              <a:latin typeface="Franklin Gothic Book"/>
              <a:cs typeface="Franklin Gothic Book"/>
            </a:endParaRPr>
          </a:p>
          <a:p>
            <a:pPr marL="12700" marR="5080">
              <a:lnSpc>
                <a:spcPts val="1620"/>
              </a:lnSpc>
              <a:spcBef>
                <a:spcPts val="385"/>
              </a:spcBef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uche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rn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spec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eux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la 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orme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l’essaim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natur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perm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une bonne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ése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nales, 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où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util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zo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ux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goure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ux.</a:t>
            </a:r>
            <a:endParaRPr sz="1500">
              <a:latin typeface="Franklin Gothic Book"/>
              <a:cs typeface="Franklin Gothic Book"/>
            </a:endParaRPr>
          </a:p>
          <a:p>
            <a:pPr marL="12700" marR="113030">
              <a:lnSpc>
                <a:spcPct val="90100"/>
              </a:lnSpc>
              <a:spcBef>
                <a:spcPts val="334"/>
              </a:spcBef>
            </a:pP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ondeur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rn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pa</a:t>
            </a:r>
            <a:r>
              <a:rPr sz="15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collés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opol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s,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 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ê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sse</a:t>
            </a:r>
            <a:r>
              <a:rPr sz="15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34811" y="1260347"/>
            <a:ext cx="3409188" cy="46101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769355" y="5658398"/>
            <a:ext cx="77978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G.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20179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I.B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di</a:t>
            </a:r>
            <a:r>
              <a:rPr b="0" i="0" spc="75" dirty="0">
                <a:latin typeface="Franklin Gothic Book"/>
                <a:cs typeface="Franklin Gothic Book"/>
              </a:rPr>
              <a:t>f</a:t>
            </a:r>
            <a:r>
              <a:rPr b="0" i="0" dirty="0">
                <a:latin typeface="Franklin Gothic Book"/>
                <a:cs typeface="Franklin Gothic Book"/>
              </a:rPr>
              <a:t>férents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types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de </a:t>
            </a:r>
            <a:r>
              <a:rPr b="0" i="0" spc="-1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uches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551" y="1580955"/>
            <a:ext cx="5428615" cy="22942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ru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W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arr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endParaRPr sz="1500">
              <a:latin typeface="Franklin Gothic Book"/>
              <a:cs typeface="Franklin Gothic Book"/>
            </a:endParaRPr>
          </a:p>
          <a:p>
            <a:pPr marL="12700" marR="5080">
              <a:lnSpc>
                <a:spcPct val="90000"/>
              </a:lnSpc>
              <a:spcBef>
                <a:spcPts val="360"/>
              </a:spcBef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W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ré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mise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point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bé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mile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W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ré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8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67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-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9</a:t>
            </a:r>
            <a:r>
              <a:rPr sz="15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5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1)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Bi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utili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sée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essionnel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rn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c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ubi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(3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x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m)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connait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ain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succ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uellement en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api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culture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si</a:t>
            </a:r>
            <a:r>
              <a:rPr sz="15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lle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onduit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divis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ble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dire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ausses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même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mens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on.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lle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ê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garnie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uement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barr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us, ou é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s. Lo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 ce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n’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st pas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as, un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mét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all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ouper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beurr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pass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ausses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co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ensu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rait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par pressag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9551" y="4174930"/>
            <a:ext cx="5386070" cy="2411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et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b="1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énien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1500">
              <a:latin typeface="Franklin Gothic Book"/>
              <a:cs typeface="Franklin Gothic Book"/>
            </a:endParaRPr>
          </a:p>
          <a:p>
            <a:pPr marL="12700" marR="5080">
              <a:lnSpc>
                <a:spcPts val="1620"/>
              </a:lnSpc>
              <a:spcBef>
                <a:spcPts val="385"/>
              </a:spcBef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W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perm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cer l’apiculture sans 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euilles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cire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auf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ée.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si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amo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collée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cha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bar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e/ca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guide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on.</a:t>
            </a:r>
            <a:endParaRPr sz="1500">
              <a:latin typeface="Franklin Gothic Book"/>
              <a:cs typeface="Franklin Gothic Book"/>
            </a:endParaRPr>
          </a:p>
          <a:p>
            <a:pPr marL="12700" marR="59055">
              <a:lnSpc>
                <a:spcPts val="1620"/>
              </a:lnSpc>
              <a:spcBef>
                <a:spcPts val="359"/>
              </a:spcBef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principe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mo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ns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mat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riel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’i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issement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ruches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classi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ues,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mais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le f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prennent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ps.</a:t>
            </a:r>
            <a:endParaRPr sz="1500">
              <a:latin typeface="Franklin Gothic Book"/>
              <a:cs typeface="Franklin Gothic Book"/>
            </a:endParaRPr>
          </a:p>
          <a:p>
            <a:pPr marL="12700" marR="83185">
              <a:lnSpc>
                <a:spcPts val="1620"/>
              </a:lnSpc>
              <a:spcBef>
                <a:spcPts val="360"/>
              </a:spcBef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esse,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préca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utions sont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prendr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 conce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né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essité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uer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san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l’hi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nage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l’util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essaims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à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eloppemen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,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 se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ont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inci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ssaim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073140" y="1527047"/>
            <a:ext cx="3070859" cy="4131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141846" y="5435894"/>
            <a:ext cx="77978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G.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201710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I.B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di</a:t>
            </a:r>
            <a:r>
              <a:rPr b="0" i="0" spc="75" dirty="0">
                <a:latin typeface="Franklin Gothic Book"/>
                <a:cs typeface="Franklin Gothic Book"/>
              </a:rPr>
              <a:t>f</a:t>
            </a:r>
            <a:r>
              <a:rPr b="0" i="0" dirty="0">
                <a:latin typeface="Franklin Gothic Book"/>
                <a:cs typeface="Franklin Gothic Book"/>
              </a:rPr>
              <a:t>férents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types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de </a:t>
            </a:r>
            <a:r>
              <a:rPr b="0" i="0" spc="-1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uches</a:t>
            </a:r>
          </a:p>
        </p:txBody>
      </p:sp>
      <p:sp>
        <p:nvSpPr>
          <p:cNvPr id="3" name="object 3"/>
          <p:cNvSpPr/>
          <p:nvPr/>
        </p:nvSpPr>
        <p:spPr>
          <a:xfrm>
            <a:off x="5739384" y="1527047"/>
            <a:ext cx="3281171" cy="43754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24662" y="1685407"/>
            <a:ext cx="6028690" cy="42087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ruc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he</a:t>
            </a:r>
            <a:r>
              <a:rPr sz="16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endParaRPr sz="1600">
              <a:latin typeface="Franklin Gothic Book"/>
              <a:cs typeface="Franklin Gothic Book"/>
            </a:endParaRPr>
          </a:p>
          <a:p>
            <a:pPr marL="12700" marR="981075">
              <a:lnSpc>
                <a:spcPct val="100000"/>
              </a:lnSpc>
              <a:spcBef>
                <a:spcPts val="385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été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éla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orée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picul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franç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ens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83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8</a:t>
            </a:r>
            <a:r>
              <a:rPr sz="1600" spc="-105" dirty="0">
                <a:solidFill>
                  <a:srgbClr val="585858"/>
                </a:solidFill>
                <a:latin typeface="Franklin Gothic Book"/>
                <a:cs typeface="Franklin Gothic Book"/>
              </a:rPr>
              <a:t>9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7)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uj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d’hui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prati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donnée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ranc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alo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Espa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–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prem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ier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oduc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–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 re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8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%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util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sé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s. 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dèle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aille le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 sou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sans hauss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uni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lon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              </a:t>
            </a:r>
            <a:r>
              <a:rPr sz="1600" spc="-85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7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cm.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4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ture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s’e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ectue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gén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ral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manière d’un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fre.</a:t>
            </a:r>
            <a:endParaRPr sz="16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anta</a:t>
            </a:r>
            <a:r>
              <a:rPr sz="16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et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nc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b="1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6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1600">
              <a:latin typeface="Franklin Gothic Book"/>
              <a:cs typeface="Franklin Gothic Book"/>
            </a:endParaRPr>
          </a:p>
          <a:p>
            <a:pPr marL="12700" marR="1031875">
              <a:lnSpc>
                <a:spcPct val="100000"/>
              </a:lnSpc>
              <a:spcBef>
                <a:spcPts val="385"/>
              </a:spcBef>
            </a:pPr>
            <a:r>
              <a:rPr sz="1600" spc="-204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sence</a:t>
            </a:r>
            <a:r>
              <a:rPr sz="16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hausse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aire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ention 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 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dres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miel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rentr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trai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ntre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5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G.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201711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386464"/>
            <a:ext cx="5746115" cy="894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b="1" i="1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I</a:t>
            </a:r>
            <a:r>
              <a:rPr sz="3200" b="1" i="1" spc="-10" dirty="0">
                <a:solidFill>
                  <a:srgbClr val="84183B"/>
                </a:solidFill>
                <a:latin typeface="Franklin Gothic Book"/>
                <a:cs typeface="Franklin Gothic Book"/>
              </a:rPr>
              <a:t>.</a:t>
            </a:r>
            <a:r>
              <a:rPr sz="3200" b="1" i="1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b="1" i="1" spc="10" dirty="0">
                <a:solidFill>
                  <a:srgbClr val="84183B"/>
                </a:solidFill>
                <a:latin typeface="Franklin Gothic Book"/>
                <a:cs typeface="Franklin Gothic Book"/>
              </a:rPr>
              <a:t>L</a:t>
            </a:r>
            <a:r>
              <a:rPr sz="3200" b="1" i="1" spc="-20" dirty="0">
                <a:solidFill>
                  <a:srgbClr val="84183B"/>
                </a:solidFill>
                <a:latin typeface="Franklin Gothic Book"/>
                <a:cs typeface="Franklin Gothic Book"/>
              </a:rPr>
              <a:t>a</a:t>
            </a:r>
            <a:r>
              <a:rPr sz="3200" b="1" i="1" spc="-2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b="1" i="1" dirty="0">
                <a:solidFill>
                  <a:srgbClr val="84183B"/>
                </a:solidFill>
                <a:latin typeface="Franklin Gothic Book"/>
                <a:cs typeface="Franklin Gothic Book"/>
              </a:rPr>
              <a:t>r</a:t>
            </a:r>
            <a:r>
              <a:rPr sz="3200" b="1" i="1" spc="15" dirty="0">
                <a:solidFill>
                  <a:srgbClr val="84183B"/>
                </a:solidFill>
                <a:latin typeface="Franklin Gothic Book"/>
                <a:cs typeface="Franklin Gothic Book"/>
              </a:rPr>
              <a:t>u</a:t>
            </a:r>
            <a:r>
              <a:rPr sz="3200" b="1" i="1" spc="-25" dirty="0">
                <a:solidFill>
                  <a:srgbClr val="84183B"/>
                </a:solidFill>
                <a:latin typeface="Franklin Gothic Book"/>
                <a:cs typeface="Franklin Gothic Book"/>
              </a:rPr>
              <a:t>c</a:t>
            </a:r>
            <a:r>
              <a:rPr sz="3200" b="1" i="1" spc="-35" dirty="0">
                <a:solidFill>
                  <a:srgbClr val="84183B"/>
                </a:solidFill>
                <a:latin typeface="Franklin Gothic Book"/>
                <a:cs typeface="Franklin Gothic Book"/>
              </a:rPr>
              <a:t>h</a:t>
            </a:r>
            <a:r>
              <a:rPr sz="3200" b="1" i="1" spc="-20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3200" b="1" i="1" spc="-3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b="1" i="1" spc="-30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3200" b="1" i="1" dirty="0">
                <a:solidFill>
                  <a:srgbClr val="84183B"/>
                </a:solidFill>
                <a:latin typeface="Franklin Gothic Book"/>
                <a:cs typeface="Franklin Gothic Book"/>
              </a:rPr>
              <a:t>t</a:t>
            </a:r>
            <a:r>
              <a:rPr sz="3200" b="1" i="1" spc="-2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b="1" i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s</a:t>
            </a:r>
            <a:r>
              <a:rPr sz="3200" b="1" i="1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3200" b="1" i="1" dirty="0">
                <a:solidFill>
                  <a:srgbClr val="84183B"/>
                </a:solidFill>
                <a:latin typeface="Franklin Gothic Book"/>
                <a:cs typeface="Franklin Gothic Book"/>
              </a:rPr>
              <a:t>s</a:t>
            </a:r>
            <a:r>
              <a:rPr sz="3200" b="1" i="1" spc="-40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b="1" i="1" spc="-10" dirty="0">
                <a:solidFill>
                  <a:srgbClr val="84183B"/>
                </a:solidFill>
                <a:latin typeface="Franklin Gothic Book"/>
                <a:cs typeface="Franklin Gothic Book"/>
              </a:rPr>
              <a:t>c</a:t>
            </a:r>
            <a:r>
              <a:rPr sz="3200" b="1" i="1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o</a:t>
            </a:r>
            <a:r>
              <a:rPr sz="3200" b="1" i="1" spc="-35" dirty="0">
                <a:solidFill>
                  <a:srgbClr val="84183B"/>
                </a:solidFill>
                <a:latin typeface="Franklin Gothic Book"/>
                <a:cs typeface="Franklin Gothic Book"/>
              </a:rPr>
              <a:t>m</a:t>
            </a:r>
            <a:r>
              <a:rPr sz="3200" b="1" i="1" dirty="0">
                <a:solidFill>
                  <a:srgbClr val="84183B"/>
                </a:solidFill>
                <a:latin typeface="Franklin Gothic Book"/>
                <a:cs typeface="Franklin Gothic Book"/>
              </a:rPr>
              <a:t>p</a:t>
            </a:r>
            <a:r>
              <a:rPr sz="3200" b="1" i="1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o</a:t>
            </a:r>
            <a:r>
              <a:rPr sz="3200" b="1" i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sants</a:t>
            </a:r>
            <a:endParaRPr sz="3200">
              <a:latin typeface="Franklin Gothic Book"/>
              <a:cs typeface="Franklin Gothic Book"/>
            </a:endParaRPr>
          </a:p>
          <a:p>
            <a:pPr marL="12700">
              <a:lnSpc>
                <a:spcPts val="3815"/>
              </a:lnSpc>
            </a:pP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I.B</a:t>
            </a:r>
            <a:r>
              <a:rPr sz="3200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Les</a:t>
            </a:r>
            <a:r>
              <a:rPr sz="3200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di</a:t>
            </a:r>
            <a:r>
              <a:rPr sz="3200" spc="75" dirty="0">
                <a:solidFill>
                  <a:srgbClr val="84183B"/>
                </a:solidFill>
                <a:latin typeface="Franklin Gothic Book"/>
                <a:cs typeface="Franklin Gothic Book"/>
              </a:rPr>
              <a:t>f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férents</a:t>
            </a:r>
            <a:r>
              <a:rPr sz="3200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types</a:t>
            </a:r>
            <a:r>
              <a:rPr sz="3200" spc="-2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de </a:t>
            </a:r>
            <a:r>
              <a:rPr sz="3200" spc="-10" dirty="0">
                <a:solidFill>
                  <a:srgbClr val="84183B"/>
                </a:solidFill>
                <a:latin typeface="Franklin Gothic Book"/>
                <a:cs typeface="Franklin Gothic Book"/>
              </a:rPr>
              <a:t>r</a:t>
            </a:r>
            <a:r>
              <a:rPr sz="3200" dirty="0">
                <a:solidFill>
                  <a:srgbClr val="84183B"/>
                </a:solidFill>
                <a:latin typeface="Franklin Gothic Book"/>
                <a:cs typeface="Franklin Gothic Book"/>
              </a:rPr>
              <a:t>uches</a:t>
            </a:r>
            <a:endParaRPr sz="32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9551" y="1611117"/>
            <a:ext cx="581787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45"/>
              </a:lnSpc>
            </a:pPr>
            <a:r>
              <a:rPr sz="18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ch</a:t>
            </a:r>
            <a:r>
              <a:rPr sz="18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éma</a:t>
            </a:r>
            <a:r>
              <a:rPr sz="18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8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mp</a:t>
            </a:r>
            <a:r>
              <a:rPr sz="18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</a:t>
            </a:r>
            <a:r>
              <a:rPr sz="18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if</a:t>
            </a:r>
            <a:r>
              <a:rPr sz="18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mensions</a:t>
            </a:r>
            <a:r>
              <a:rPr sz="18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b="1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féren</a:t>
            </a:r>
            <a:r>
              <a:rPr sz="18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ch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16254" y="1949132"/>
            <a:ext cx="7232409" cy="450627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76985" y="4874313"/>
            <a:ext cx="5022088" cy="14059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201712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I.C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 </a:t>
            </a:r>
            <a:r>
              <a:rPr b="0" i="0" spc="-15" dirty="0">
                <a:latin typeface="Franklin Gothic Book"/>
                <a:cs typeface="Franklin Gothic Book"/>
              </a:rPr>
              <a:t>c</a:t>
            </a:r>
            <a:r>
              <a:rPr b="0" i="0" dirty="0">
                <a:latin typeface="Franklin Gothic Book"/>
                <a:cs typeface="Franklin Gothic Book"/>
              </a:rPr>
              <a:t>adres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t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la </a:t>
            </a:r>
            <a:r>
              <a:rPr b="0" i="0" spc="-10" dirty="0">
                <a:latin typeface="Franklin Gothic Book"/>
                <a:cs typeface="Franklin Gothic Book"/>
              </a:rPr>
              <a:t>c</a:t>
            </a:r>
            <a:r>
              <a:rPr b="0" i="0" spc="-5" dirty="0">
                <a:latin typeface="Franklin Gothic Book"/>
                <a:cs typeface="Franklin Gothic Book"/>
              </a:rPr>
              <a:t>ire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551" y="1554729"/>
            <a:ext cx="8307070" cy="502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Out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dim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nsio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onct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ty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che,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ède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 des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8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icu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mat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iè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geu</a:t>
            </a:r>
            <a:r>
              <a:rPr sz="1800" spc="-1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35279" y="2189988"/>
            <a:ext cx="3924300" cy="35341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31470" y="5526115"/>
            <a:ext cx="4386580" cy="5156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935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-18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i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i="1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fm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ann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i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cadr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oit, </a:t>
            </a:r>
            <a:r>
              <a:rPr sz="16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cadr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oit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572000" y="2189988"/>
            <a:ext cx="4402836" cy="33025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606290" y="5282859"/>
            <a:ext cx="4173854" cy="4991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  <a:p>
            <a:pPr marL="151130">
              <a:lnSpc>
                <a:spcPct val="100000"/>
              </a:lnSpc>
              <a:spcBef>
                <a:spcPts val="400"/>
              </a:spcBef>
            </a:pP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Éc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i="1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</a:t>
            </a:r>
            <a:r>
              <a:rPr sz="1600" i="1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ob</a:t>
            </a:r>
            <a:r>
              <a:rPr sz="1600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enu</a:t>
            </a:r>
            <a:r>
              <a:rPr sz="16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i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i="1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i="1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i="1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fm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ann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201713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I.C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 </a:t>
            </a:r>
            <a:r>
              <a:rPr b="0" i="0" spc="-15" dirty="0">
                <a:latin typeface="Franklin Gothic Book"/>
                <a:cs typeface="Franklin Gothic Book"/>
              </a:rPr>
              <a:t>c</a:t>
            </a:r>
            <a:r>
              <a:rPr b="0" i="0" dirty="0">
                <a:latin typeface="Franklin Gothic Book"/>
                <a:cs typeface="Franklin Gothic Book"/>
              </a:rPr>
              <a:t>adres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t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la </a:t>
            </a:r>
            <a:r>
              <a:rPr b="0" i="0" spc="-10" dirty="0">
                <a:latin typeface="Franklin Gothic Book"/>
                <a:cs typeface="Franklin Gothic Book"/>
              </a:rPr>
              <a:t>c</a:t>
            </a:r>
            <a:r>
              <a:rPr b="0" i="0" spc="-5" dirty="0">
                <a:latin typeface="Franklin Gothic Book"/>
                <a:cs typeface="Franklin Gothic Book"/>
              </a:rPr>
              <a:t>ire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551" y="1611117"/>
            <a:ext cx="4860925" cy="17233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ni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issa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cadr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lusie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rs</a:t>
            </a:r>
            <a:endParaRPr sz="18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io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ns 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ib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18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26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tabLst>
                <a:tab pos="354965" algn="l"/>
              </a:tabLst>
            </a:pP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-	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)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const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reme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ons,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 ou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amo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cire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pa</a:t>
            </a:r>
            <a:r>
              <a:rPr sz="18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su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9551" y="3738748"/>
            <a:ext cx="4744085" cy="528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tabLst>
                <a:tab pos="354965" algn="l"/>
              </a:tabLst>
            </a:pP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-	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)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lise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(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j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mbage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di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gonal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)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576315" y="833627"/>
            <a:ext cx="3567684" cy="26837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331720" y="4206238"/>
            <a:ext cx="4271772" cy="25831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611114" y="3301158"/>
            <a:ext cx="3473450" cy="490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0D0D0D"/>
                </a:solidFill>
                <a:latin typeface="Arial"/>
                <a:cs typeface="Arial"/>
              </a:rPr>
              <a:t>© G.</a:t>
            </a:r>
            <a:r>
              <a:rPr sz="1400" b="1" spc="-15" dirty="0">
                <a:solidFill>
                  <a:srgbClr val="0D0D0D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0D0D0D"/>
                </a:solidFill>
                <a:latin typeface="Arial"/>
                <a:cs typeface="Arial"/>
              </a:rPr>
              <a:t>F</a:t>
            </a:r>
            <a:r>
              <a:rPr sz="1400" b="1" dirty="0">
                <a:solidFill>
                  <a:srgbClr val="0D0D0D"/>
                </a:solidFill>
                <a:latin typeface="Arial"/>
                <a:cs typeface="Arial"/>
              </a:rPr>
              <a:t>ert</a:t>
            </a:r>
            <a:endParaRPr sz="1400">
              <a:latin typeface="Arial"/>
              <a:cs typeface="Arial"/>
            </a:endParaRPr>
          </a:p>
          <a:p>
            <a:pPr marL="42545">
              <a:lnSpc>
                <a:spcPct val="100000"/>
              </a:lnSpc>
              <a:spcBef>
                <a:spcPts val="330"/>
              </a:spcBef>
            </a:pP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rr</a:t>
            </a:r>
            <a:r>
              <a:rPr sz="1600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</a:t>
            </a:r>
            <a:r>
              <a:rPr sz="1600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W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</a:t>
            </a:r>
            <a:r>
              <a:rPr sz="1600" i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amo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rc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478648" y="6708338"/>
            <a:ext cx="1429385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</a:t>
            </a:r>
            <a:r>
              <a:rPr sz="1050" spc="-5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ob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2017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14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37</a:t>
            </a:r>
            <a:endParaRPr sz="10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376297" y="6584075"/>
            <a:ext cx="77978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G.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ct val="100000"/>
              </a:lnSpc>
            </a:pPr>
            <a:r>
              <a:rPr b="0" i="0" dirty="0">
                <a:latin typeface="Franklin Gothic Book"/>
                <a:cs typeface="Franklin Gothic Book"/>
              </a:rPr>
              <a:t>I.C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 </a:t>
            </a:r>
            <a:r>
              <a:rPr b="0" i="0" spc="-15" dirty="0">
                <a:latin typeface="Franklin Gothic Book"/>
                <a:cs typeface="Franklin Gothic Book"/>
              </a:rPr>
              <a:t>c</a:t>
            </a:r>
            <a:r>
              <a:rPr b="0" i="0" dirty="0">
                <a:latin typeface="Franklin Gothic Book"/>
                <a:cs typeface="Franklin Gothic Book"/>
              </a:rPr>
              <a:t>adres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t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la </a:t>
            </a:r>
            <a:r>
              <a:rPr b="0" i="0" spc="-10" dirty="0">
                <a:latin typeface="Franklin Gothic Book"/>
                <a:cs typeface="Franklin Gothic Book"/>
              </a:rPr>
              <a:t>c</a:t>
            </a:r>
            <a:r>
              <a:rPr b="0" i="0" spc="-5" dirty="0">
                <a:latin typeface="Franklin Gothic Book"/>
                <a:cs typeface="Franklin Gothic Book"/>
              </a:rPr>
              <a:t>ire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551" y="1440556"/>
            <a:ext cx="4242435" cy="13519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tabLst>
                <a:tab pos="354965" algn="l"/>
              </a:tabLst>
            </a:pP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-	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3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)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Con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 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abei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last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géné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eme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cou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che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no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option est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lus sol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 du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abl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ma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non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risé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ap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bio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ogi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9551" y="3196457"/>
            <a:ext cx="4179570" cy="528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tabLst>
                <a:tab pos="354965" algn="l"/>
              </a:tabLst>
            </a:pP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-	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) 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mét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(Cf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a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).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806696" y="856488"/>
            <a:ext cx="4282440" cy="25984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256523" y="3270036"/>
            <a:ext cx="77978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G.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640835" y="4104132"/>
            <a:ext cx="3628644" cy="23957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432930" y="6293296"/>
            <a:ext cx="737235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-18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3829810"/>
            <a:ext cx="3640836" cy="30281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880741" y="6628881"/>
            <a:ext cx="7264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478648" y="6708338"/>
            <a:ext cx="1429385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</a:t>
            </a:r>
            <a:r>
              <a:rPr sz="1050" spc="-5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ob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2017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15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37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I.C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 </a:t>
            </a:r>
            <a:r>
              <a:rPr b="0" i="0" spc="-15" dirty="0">
                <a:latin typeface="Franklin Gothic Book"/>
                <a:cs typeface="Franklin Gothic Book"/>
              </a:rPr>
              <a:t>c</a:t>
            </a:r>
            <a:r>
              <a:rPr b="0" i="0" dirty="0">
                <a:latin typeface="Franklin Gothic Book"/>
                <a:cs typeface="Franklin Gothic Book"/>
              </a:rPr>
              <a:t>adres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t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la </a:t>
            </a:r>
            <a:r>
              <a:rPr b="0" i="0" spc="-10" dirty="0">
                <a:latin typeface="Franklin Gothic Book"/>
                <a:cs typeface="Franklin Gothic Book"/>
              </a:rPr>
              <a:t>c</a:t>
            </a:r>
            <a:r>
              <a:rPr b="0" i="0" spc="-5" dirty="0">
                <a:latin typeface="Franklin Gothic Book"/>
                <a:cs typeface="Franklin Gothic Book"/>
              </a:rPr>
              <a:t>ire</a:t>
            </a:r>
          </a:p>
        </p:txBody>
      </p:sp>
      <p:sp>
        <p:nvSpPr>
          <p:cNvPr id="3" name="object 3"/>
          <p:cNvSpPr/>
          <p:nvPr/>
        </p:nvSpPr>
        <p:spPr>
          <a:xfrm>
            <a:off x="289559" y="3896867"/>
            <a:ext cx="3549396" cy="27051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082544" y="6391747"/>
            <a:ext cx="7264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821173" y="4818126"/>
            <a:ext cx="3301365" cy="1077595"/>
          </a:xfrm>
          <a:custGeom>
            <a:avLst/>
            <a:gdLst/>
            <a:ahLst/>
            <a:cxnLst/>
            <a:rect l="l" t="t" r="r" b="b"/>
            <a:pathLst>
              <a:path w="3301365" h="1077595">
                <a:moveTo>
                  <a:pt x="0" y="1077468"/>
                </a:moveTo>
                <a:lnTo>
                  <a:pt x="3300983" y="1077468"/>
                </a:lnTo>
                <a:lnTo>
                  <a:pt x="3300983" y="0"/>
                </a:lnTo>
                <a:lnTo>
                  <a:pt x="0" y="0"/>
                </a:lnTo>
                <a:lnTo>
                  <a:pt x="0" y="1077468"/>
                </a:lnTo>
                <a:close/>
              </a:path>
            </a:pathLst>
          </a:custGeom>
          <a:ln w="28956">
            <a:solidFill>
              <a:srgbClr val="F7D20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79551" y="1538460"/>
            <a:ext cx="8268970" cy="4305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cire 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4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5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d’utilisat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on,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cire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som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re.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fére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stances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 elle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ct.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n,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ccu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ule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di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fér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res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 de cocons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succes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sifs,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minue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ètre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alvéoles.</a:t>
            </a:r>
            <a:endParaRPr sz="16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2300">
              <a:latin typeface="Times New Roman"/>
              <a:cs typeface="Times New Roman"/>
            </a:endParaRPr>
          </a:p>
          <a:p>
            <a:pPr marL="12700" marR="262255" algn="just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cire saine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traitée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cle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réuti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ise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principe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’in</a:t>
            </a: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inie,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peu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rentre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xi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inco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dants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ois 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am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très cher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ué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lui re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pur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600">
              <a:latin typeface="Times New Roman"/>
              <a:cs typeface="Times New Roman"/>
            </a:endParaRPr>
          </a:p>
          <a:p>
            <a:pPr marL="3947160" marR="60960">
              <a:lnSpc>
                <a:spcPct val="100000"/>
              </a:lnSpc>
            </a:pP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liser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euilles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cire,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préfér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d’utili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cire d’op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cules,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 la su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xtr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miel.</a:t>
            </a:r>
            <a:endParaRPr sz="16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2300">
              <a:latin typeface="Times New Roman"/>
              <a:cs typeface="Times New Roman"/>
            </a:endParaRPr>
          </a:p>
          <a:p>
            <a:pPr marL="4432935" marR="744855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Astu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co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d’éc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pec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 en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enance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onies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mala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(Cf.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bonne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).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760207" y="4517135"/>
            <a:ext cx="716279" cy="6004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201716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I.C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 </a:t>
            </a:r>
            <a:r>
              <a:rPr b="0" i="0" spc="-15" dirty="0">
                <a:latin typeface="Franklin Gothic Book"/>
                <a:cs typeface="Franklin Gothic Book"/>
              </a:rPr>
              <a:t>c</a:t>
            </a:r>
            <a:r>
              <a:rPr b="0" i="0" dirty="0">
                <a:latin typeface="Franklin Gothic Book"/>
                <a:cs typeface="Franklin Gothic Book"/>
              </a:rPr>
              <a:t>adres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t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la </a:t>
            </a:r>
            <a:r>
              <a:rPr b="0" i="0" spc="-10" dirty="0">
                <a:latin typeface="Franklin Gothic Book"/>
                <a:cs typeface="Franklin Gothic Book"/>
              </a:rPr>
              <a:t>c</a:t>
            </a:r>
            <a:r>
              <a:rPr b="0" i="0" spc="-5" dirty="0">
                <a:latin typeface="Franklin Gothic Book"/>
                <a:cs typeface="Franklin Gothic Book"/>
              </a:rPr>
              <a:t>ire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551" y="1538460"/>
            <a:ext cx="8058784" cy="15328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cire 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lité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ondue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d’un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céri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ica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aire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chaud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spéciales,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 con</a:t>
            </a: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iée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trans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orme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euilles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 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 souhaité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re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ndé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nder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tion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ntissa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opre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cire.</a:t>
            </a:r>
            <a:endParaRPr sz="16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300">
              <a:latin typeface="Times New Roman"/>
              <a:cs typeface="Times New Roman"/>
            </a:endParaRPr>
          </a:p>
          <a:p>
            <a:pPr marL="12700" marR="545465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do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être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ockée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tions, 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ri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chaleu</a:t>
            </a:r>
            <a:r>
              <a:rPr sz="16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l’hu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té,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eign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627376" y="3246120"/>
            <a:ext cx="3985260" cy="29885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644901" y="6029644"/>
            <a:ext cx="4016375" cy="5257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209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15"/>
              </a:spcBef>
            </a:pP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Laminage</a:t>
            </a:r>
            <a:r>
              <a:rPr sz="1600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nou</a:t>
            </a:r>
            <a:r>
              <a:rPr sz="1600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eui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de</a:t>
            </a:r>
            <a:r>
              <a:rPr sz="16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ire 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gaufrée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201717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I.D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La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gril</a:t>
            </a:r>
            <a:r>
              <a:rPr b="0" i="0" spc="-15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e</a:t>
            </a:r>
            <a:r>
              <a:rPr b="0" i="0" spc="1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à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reine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551" y="1591305"/>
            <a:ext cx="7984490" cy="1381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71120" algn="just">
              <a:lnSpc>
                <a:spcPct val="100000"/>
              </a:lnSpc>
            </a:pP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rille</a:t>
            </a:r>
            <a:r>
              <a:rPr sz="1800" b="1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ein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’é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éme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 ind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spensable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le co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ps de 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che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ha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es, a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évi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 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ponde au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ése</a:t>
            </a:r>
            <a:r>
              <a:rPr sz="18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m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ce 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 de co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réc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de mi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800">
              <a:latin typeface="Franklin Gothic Book"/>
              <a:cs typeface="Franklin Gothic Book"/>
            </a:endParaRPr>
          </a:p>
          <a:p>
            <a:pPr marL="12700" marR="5080">
              <a:lnSpc>
                <a:spcPct val="100000"/>
              </a:lnSpc>
              <a:spcBef>
                <a:spcPts val="434"/>
              </a:spcBef>
            </a:pP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ast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ou en mét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ces gr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ill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n’e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pêche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 pas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ouvr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,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mâl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ine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ps.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99917" y="6005464"/>
            <a:ext cx="3342004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Gr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ill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i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 en</a:t>
            </a:r>
            <a:r>
              <a:rPr sz="1600" i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pla</a:t>
            </a:r>
            <a:r>
              <a:rPr sz="1600" i="1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i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i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métal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85928" y="3057144"/>
            <a:ext cx="4189476" cy="27828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23520" y="5628528"/>
            <a:ext cx="7264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628388" y="3090672"/>
            <a:ext cx="4363212" cy="27142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659629" y="5612736"/>
            <a:ext cx="727075" cy="204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201718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I.E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Co</a:t>
            </a:r>
            <a:r>
              <a:rPr b="0" i="0" spc="5" dirty="0">
                <a:latin typeface="Franklin Gothic Book"/>
                <a:cs typeface="Franklin Gothic Book"/>
              </a:rPr>
              <a:t>u</a:t>
            </a:r>
            <a:r>
              <a:rPr b="0" i="0" spc="-5" dirty="0">
                <a:latin typeface="Franklin Gothic Book"/>
                <a:cs typeface="Franklin Gothic Book"/>
              </a:rPr>
              <a:t>vr</a:t>
            </a:r>
            <a:r>
              <a:rPr b="0" i="0" dirty="0">
                <a:latin typeface="Franklin Gothic Book"/>
                <a:cs typeface="Franklin Gothic Book"/>
              </a:rPr>
              <a:t>e-cad</a:t>
            </a:r>
            <a:r>
              <a:rPr b="0" i="0" spc="-2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e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6690" marR="5080">
              <a:lnSpc>
                <a:spcPct val="100000"/>
              </a:lnSpc>
            </a:pPr>
            <a:r>
              <a:rPr spc="-15" dirty="0">
                <a:latin typeface="Franklin Gothic Book"/>
                <a:cs typeface="Franklin Gothic Book"/>
              </a:rPr>
              <a:t>L</a:t>
            </a:r>
            <a:r>
              <a:rPr spc="-10" dirty="0">
                <a:latin typeface="Franklin Gothic Book"/>
                <a:cs typeface="Franklin Gothic Book"/>
              </a:rPr>
              <a:t>e</a:t>
            </a:r>
            <a:r>
              <a:rPr spc="15"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couvre</a:t>
            </a:r>
            <a:r>
              <a:rPr spc="5" dirty="0">
                <a:latin typeface="Franklin Gothic Book"/>
                <a:cs typeface="Franklin Gothic Book"/>
              </a:rPr>
              <a:t>-</a:t>
            </a:r>
            <a:r>
              <a:rPr dirty="0"/>
              <a:t>cad</a:t>
            </a:r>
            <a:r>
              <a:rPr spc="-10" dirty="0"/>
              <a:t>r</a:t>
            </a:r>
            <a:r>
              <a:rPr dirty="0"/>
              <a:t>e</a:t>
            </a:r>
            <a:r>
              <a:rPr spc="-10" dirty="0"/>
              <a:t> </a:t>
            </a:r>
            <a:r>
              <a:rPr spc="-15" dirty="0"/>
              <a:t>f</a:t>
            </a:r>
            <a:r>
              <a:rPr dirty="0"/>
              <a:t>a</a:t>
            </a:r>
            <a:r>
              <a:rPr spc="-10" dirty="0"/>
              <a:t>i</a:t>
            </a:r>
            <a:r>
              <a:rPr dirty="0"/>
              <a:t>t</a:t>
            </a:r>
            <a:r>
              <a:rPr spc="-10" dirty="0"/>
              <a:t> </a:t>
            </a:r>
            <a:r>
              <a:rPr dirty="0"/>
              <a:t>o</a:t>
            </a:r>
            <a:r>
              <a:rPr spc="45" dirty="0"/>
              <a:t>f</a:t>
            </a:r>
            <a:r>
              <a:rPr spc="10" dirty="0"/>
              <a:t>f</a:t>
            </a:r>
            <a:r>
              <a:rPr dirty="0"/>
              <a:t>ice</a:t>
            </a:r>
            <a:r>
              <a:rPr spc="-15" dirty="0"/>
              <a:t> </a:t>
            </a:r>
            <a:r>
              <a:rPr dirty="0"/>
              <a:t>d</a:t>
            </a:r>
            <a:r>
              <a:rPr spc="5" dirty="0"/>
              <a:t>’</a:t>
            </a:r>
            <a:r>
              <a:rPr dirty="0"/>
              <a:t>iso</a:t>
            </a:r>
            <a:r>
              <a:rPr spc="-10" dirty="0"/>
              <a:t>l</a:t>
            </a:r>
            <a:r>
              <a:rPr dirty="0"/>
              <a:t>a</a:t>
            </a:r>
            <a:r>
              <a:rPr spc="-10" dirty="0"/>
              <a:t>n</a:t>
            </a:r>
            <a:r>
              <a:rPr dirty="0"/>
              <a:t>t</a:t>
            </a:r>
            <a:r>
              <a:rPr spc="10" dirty="0"/>
              <a:t> </a:t>
            </a:r>
            <a:r>
              <a:rPr dirty="0"/>
              <a:t>p</a:t>
            </a:r>
            <a:r>
              <a:rPr spc="-10" dirty="0"/>
              <a:t>a</a:t>
            </a:r>
            <a:r>
              <a:rPr dirty="0"/>
              <a:t>r</a:t>
            </a:r>
            <a:r>
              <a:rPr spc="-15" dirty="0"/>
              <a:t> </a:t>
            </a:r>
            <a:r>
              <a:rPr spc="-10" dirty="0"/>
              <a:t>l</a:t>
            </a:r>
            <a:r>
              <a:rPr dirty="0"/>
              <a:t>e haut</a:t>
            </a:r>
            <a:r>
              <a:rPr spc="-5" dirty="0"/>
              <a:t> </a:t>
            </a:r>
            <a:r>
              <a:rPr spc="-15" dirty="0"/>
              <a:t>e</a:t>
            </a:r>
            <a:r>
              <a:rPr dirty="0"/>
              <a:t>t é</a:t>
            </a:r>
            <a:r>
              <a:rPr spc="5" dirty="0"/>
              <a:t>v</a:t>
            </a:r>
            <a:r>
              <a:rPr dirty="0"/>
              <a:t>i</a:t>
            </a:r>
            <a:r>
              <a:rPr spc="-45" dirty="0"/>
              <a:t>t</a:t>
            </a:r>
            <a:r>
              <a:rPr dirty="0"/>
              <a:t>e </a:t>
            </a:r>
            <a:r>
              <a:rPr spc="-15" dirty="0"/>
              <a:t>q</a:t>
            </a:r>
            <a:r>
              <a:rPr dirty="0"/>
              <a:t>ue</a:t>
            </a:r>
            <a:r>
              <a:rPr spc="-5" dirty="0"/>
              <a:t> </a:t>
            </a:r>
            <a:r>
              <a:rPr spc="-10" dirty="0"/>
              <a:t>l</a:t>
            </a:r>
            <a:r>
              <a:rPr dirty="0"/>
              <a:t>es</a:t>
            </a:r>
            <a:r>
              <a:rPr spc="5" dirty="0"/>
              <a:t> </a:t>
            </a:r>
            <a:r>
              <a:rPr dirty="0"/>
              <a:t>ouvr</a:t>
            </a:r>
            <a:r>
              <a:rPr spc="-10" dirty="0"/>
              <a:t>i</a:t>
            </a:r>
            <a:r>
              <a:rPr dirty="0"/>
              <a:t>è</a:t>
            </a:r>
            <a:r>
              <a:rPr spc="-10" dirty="0"/>
              <a:t>r</a:t>
            </a:r>
            <a:r>
              <a:rPr dirty="0"/>
              <a:t>es</a:t>
            </a:r>
            <a:r>
              <a:rPr spc="5" dirty="0"/>
              <a:t> </a:t>
            </a:r>
            <a:r>
              <a:rPr dirty="0"/>
              <a:t>ne </a:t>
            </a:r>
            <a:r>
              <a:rPr dirty="0">
                <a:latin typeface="Franklin Gothic Book"/>
                <a:cs typeface="Franklin Gothic Book"/>
              </a:rPr>
              <a:t>co</a:t>
            </a:r>
            <a:r>
              <a:rPr spc="-5" dirty="0">
                <a:latin typeface="Franklin Gothic Book"/>
                <a:cs typeface="Franklin Gothic Book"/>
              </a:rPr>
              <a:t>n</a:t>
            </a:r>
            <a:r>
              <a:rPr dirty="0">
                <a:latin typeface="Franklin Gothic Book"/>
                <a:cs typeface="Franklin Gothic Book"/>
              </a:rPr>
              <a:t>st</a:t>
            </a:r>
            <a:r>
              <a:rPr spc="-5" dirty="0">
                <a:latin typeface="Franklin Gothic Book"/>
                <a:cs typeface="Franklin Gothic Book"/>
              </a:rPr>
              <a:t>r</a:t>
            </a:r>
            <a:r>
              <a:rPr dirty="0">
                <a:latin typeface="Franklin Gothic Book"/>
                <a:cs typeface="Franklin Gothic Book"/>
              </a:rPr>
              <a:t>u</a:t>
            </a:r>
            <a:r>
              <a:rPr spc="-10" dirty="0">
                <a:latin typeface="Franklin Gothic Book"/>
                <a:cs typeface="Franklin Gothic Book"/>
              </a:rPr>
              <a:t>i</a:t>
            </a:r>
            <a:r>
              <a:rPr dirty="0">
                <a:latin typeface="Franklin Gothic Book"/>
                <a:cs typeface="Franklin Gothic Book"/>
              </a:rPr>
              <a:t>sent</a:t>
            </a:r>
            <a:r>
              <a:rPr spc="-10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a</a:t>
            </a:r>
            <a:r>
              <a:rPr spc="-5" dirty="0">
                <a:latin typeface="Franklin Gothic Book"/>
                <a:cs typeface="Franklin Gothic Book"/>
              </a:rPr>
              <a:t>u</a:t>
            </a:r>
            <a:r>
              <a:rPr spc="5" dirty="0">
                <a:latin typeface="Franklin Gothic Book"/>
                <a:cs typeface="Franklin Gothic Book"/>
              </a:rPr>
              <a:t>-</a:t>
            </a:r>
            <a:r>
              <a:rPr dirty="0"/>
              <a:t>dessus du</a:t>
            </a:r>
            <a:r>
              <a:rPr spc="-10" dirty="0"/>
              <a:t> </a:t>
            </a:r>
            <a:r>
              <a:rPr dirty="0"/>
              <a:t>co</a:t>
            </a:r>
            <a:r>
              <a:rPr spc="-20" dirty="0"/>
              <a:t>r</a:t>
            </a:r>
            <a:r>
              <a:rPr dirty="0"/>
              <a:t>ps</a:t>
            </a:r>
            <a:r>
              <a:rPr spc="5" dirty="0"/>
              <a:t> </a:t>
            </a:r>
            <a:r>
              <a:rPr dirty="0"/>
              <a:t>ou</a:t>
            </a:r>
            <a:r>
              <a:rPr spc="-5" dirty="0"/>
              <a:t> </a:t>
            </a:r>
            <a:r>
              <a:rPr dirty="0"/>
              <a:t>de la</a:t>
            </a:r>
            <a:r>
              <a:rPr spc="-10" dirty="0"/>
              <a:t> </a:t>
            </a:r>
            <a:r>
              <a:rPr dirty="0"/>
              <a:t>de</a:t>
            </a:r>
            <a:r>
              <a:rPr spc="-10" dirty="0"/>
              <a:t>r</a:t>
            </a:r>
            <a:r>
              <a:rPr dirty="0"/>
              <a:t>n</a:t>
            </a:r>
            <a:r>
              <a:rPr spc="-10" dirty="0"/>
              <a:t>i</a:t>
            </a:r>
            <a:r>
              <a:rPr dirty="0"/>
              <a:t>è</a:t>
            </a:r>
            <a:r>
              <a:rPr spc="-10" dirty="0"/>
              <a:t>r</a:t>
            </a:r>
            <a:r>
              <a:rPr dirty="0"/>
              <a:t>e ha</a:t>
            </a:r>
            <a:r>
              <a:rPr spc="-10" dirty="0"/>
              <a:t>u</a:t>
            </a:r>
            <a:r>
              <a:rPr dirty="0"/>
              <a:t>s</a:t>
            </a:r>
            <a:r>
              <a:rPr spc="5" dirty="0"/>
              <a:t>s</a:t>
            </a:r>
            <a:r>
              <a:rPr dirty="0"/>
              <a:t>e.</a:t>
            </a:r>
            <a:r>
              <a:rPr spc="5" dirty="0"/>
              <a:t> </a:t>
            </a:r>
            <a:r>
              <a:rPr dirty="0"/>
              <a:t>Il</a:t>
            </a:r>
            <a:r>
              <a:rPr spc="-10" dirty="0"/>
              <a:t> </a:t>
            </a:r>
            <a:r>
              <a:rPr dirty="0"/>
              <a:t>est</a:t>
            </a:r>
            <a:r>
              <a:rPr spc="-10" dirty="0"/>
              <a:t> </a:t>
            </a:r>
            <a:r>
              <a:rPr dirty="0"/>
              <a:t>p</a:t>
            </a:r>
            <a:r>
              <a:rPr spc="-10" dirty="0"/>
              <a:t>r</a:t>
            </a:r>
            <a:r>
              <a:rPr dirty="0"/>
              <a:t>ése</a:t>
            </a:r>
            <a:r>
              <a:rPr spc="-10" dirty="0"/>
              <a:t>n</a:t>
            </a:r>
            <a:r>
              <a:rPr dirty="0"/>
              <a:t>t </a:t>
            </a:r>
            <a:r>
              <a:rPr spc="-30" dirty="0"/>
              <a:t>t</a:t>
            </a:r>
            <a:r>
              <a:rPr dirty="0"/>
              <a:t>o</a:t>
            </a:r>
            <a:r>
              <a:rPr spc="-10" dirty="0"/>
              <a:t>u</a:t>
            </a:r>
            <a:r>
              <a:rPr spc="-40" dirty="0"/>
              <a:t>t</a:t>
            </a:r>
            <a:r>
              <a:rPr dirty="0"/>
              <a:t>e l’a</a:t>
            </a:r>
            <a:r>
              <a:rPr spc="-10" dirty="0"/>
              <a:t>n</a:t>
            </a:r>
            <a:r>
              <a:rPr dirty="0"/>
              <a:t>n</a:t>
            </a:r>
            <a:r>
              <a:rPr spc="-10" dirty="0"/>
              <a:t>é</a:t>
            </a:r>
            <a:r>
              <a:rPr dirty="0"/>
              <a:t>e. </a:t>
            </a:r>
            <a:r>
              <a:rPr dirty="0">
                <a:latin typeface="Franklin Gothic Book"/>
                <a:cs typeface="Franklin Gothic Book"/>
              </a:rPr>
              <a:t>I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est</a:t>
            </a:r>
            <a:r>
              <a:rPr dirty="0">
                <a:latin typeface="Franklin Gothic Book"/>
                <a:cs typeface="Franklin Gothic Book"/>
              </a:rPr>
              <a:t> </a:t>
            </a:r>
            <a:r>
              <a:rPr spc="-15" dirty="0">
                <a:latin typeface="Franklin Gothic Book"/>
                <a:cs typeface="Franklin Gothic Book"/>
              </a:rPr>
              <a:t>géné</a:t>
            </a:r>
            <a:r>
              <a:rPr spc="-20" dirty="0">
                <a:latin typeface="Franklin Gothic Book"/>
                <a:cs typeface="Franklin Gothic Book"/>
              </a:rPr>
              <a:t>r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spc="-20" dirty="0">
                <a:latin typeface="Franklin Gothic Book"/>
                <a:cs typeface="Franklin Gothic Book"/>
              </a:rPr>
              <a:t>l</a:t>
            </a:r>
            <a:r>
              <a:rPr spc="-15" dirty="0">
                <a:latin typeface="Franklin Gothic Book"/>
                <a:cs typeface="Franklin Gothic Book"/>
              </a:rPr>
              <a:t>eme</a:t>
            </a:r>
            <a:r>
              <a:rPr spc="-20" dirty="0">
                <a:latin typeface="Franklin Gothic Book"/>
                <a:cs typeface="Franklin Gothic Book"/>
              </a:rPr>
              <a:t>n</a:t>
            </a:r>
            <a:r>
              <a:rPr spc="-10" dirty="0">
                <a:latin typeface="Franklin Gothic Book"/>
                <a:cs typeface="Franklin Gothic Book"/>
              </a:rPr>
              <a:t>t</a:t>
            </a:r>
            <a:r>
              <a:rPr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co</a:t>
            </a:r>
            <a:r>
              <a:rPr spc="-25" dirty="0">
                <a:latin typeface="Franklin Gothic Book"/>
                <a:cs typeface="Franklin Gothic Book"/>
              </a:rPr>
              <a:t>m</a:t>
            </a:r>
            <a:r>
              <a:rPr spc="-15" dirty="0">
                <a:latin typeface="Franklin Gothic Book"/>
                <a:cs typeface="Franklin Gothic Book"/>
              </a:rPr>
              <a:t>pos</a:t>
            </a:r>
            <a:r>
              <a:rPr spc="-10" dirty="0">
                <a:latin typeface="Franklin Gothic Book"/>
                <a:cs typeface="Franklin Gothic Book"/>
              </a:rPr>
              <a:t>é</a:t>
            </a:r>
            <a:r>
              <a:rPr spc="5"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de </a:t>
            </a:r>
            <a:r>
              <a:rPr spc="-15" dirty="0">
                <a:latin typeface="Franklin Gothic Book"/>
                <a:cs typeface="Franklin Gothic Book"/>
              </a:rPr>
              <a:t>ma</a:t>
            </a:r>
            <a:r>
              <a:rPr dirty="0">
                <a:latin typeface="Franklin Gothic Book"/>
                <a:cs typeface="Franklin Gothic Book"/>
              </a:rPr>
              <a:t>t</a:t>
            </a:r>
            <a:r>
              <a:rPr spc="-10" dirty="0">
                <a:latin typeface="Franklin Gothic Book"/>
                <a:cs typeface="Franklin Gothic Book"/>
              </a:rPr>
              <a:t>iè</a:t>
            </a:r>
            <a:r>
              <a:rPr spc="-20" dirty="0">
                <a:latin typeface="Franklin Gothic Book"/>
                <a:cs typeface="Franklin Gothic Book"/>
              </a:rPr>
              <a:t>r</a:t>
            </a:r>
            <a:r>
              <a:rPr spc="-10" dirty="0">
                <a:latin typeface="Franklin Gothic Book"/>
                <a:cs typeface="Franklin Gothic Book"/>
              </a:rPr>
              <a:t>es</a:t>
            </a:r>
            <a:r>
              <a:rPr spc="5" dirty="0">
                <a:latin typeface="Franklin Gothic Book"/>
                <a:cs typeface="Franklin Gothic Book"/>
              </a:rPr>
              <a:t> </a:t>
            </a:r>
            <a:r>
              <a:rPr spc="-5" dirty="0">
                <a:latin typeface="Franklin Gothic Book"/>
                <a:cs typeface="Franklin Gothic Book"/>
              </a:rPr>
              <a:t>p</a:t>
            </a:r>
            <a:r>
              <a:rPr spc="-10" dirty="0">
                <a:latin typeface="Franklin Gothic Book"/>
                <a:cs typeface="Franklin Gothic Book"/>
              </a:rPr>
              <a:t>last</a:t>
            </a:r>
            <a:r>
              <a:rPr spc="-15" dirty="0">
                <a:latin typeface="Franklin Gothic Book"/>
                <a:cs typeface="Franklin Gothic Book"/>
              </a:rPr>
              <a:t>i</a:t>
            </a:r>
            <a:r>
              <a:rPr spc="-30" dirty="0">
                <a:latin typeface="Franklin Gothic Book"/>
                <a:cs typeface="Franklin Gothic Book"/>
              </a:rPr>
              <a:t>q</a:t>
            </a:r>
            <a:r>
              <a:rPr spc="-10" dirty="0">
                <a:latin typeface="Franklin Gothic Book"/>
                <a:cs typeface="Franklin Gothic Book"/>
              </a:rPr>
              <a:t>u</a:t>
            </a:r>
            <a:r>
              <a:rPr spc="-15" dirty="0">
                <a:latin typeface="Franklin Gothic Book"/>
                <a:cs typeface="Franklin Gothic Book"/>
              </a:rPr>
              <a:t>e</a:t>
            </a:r>
            <a:r>
              <a:rPr spc="-10" dirty="0">
                <a:latin typeface="Franklin Gothic Book"/>
                <a:cs typeface="Franklin Gothic Book"/>
              </a:rPr>
              <a:t>s</a:t>
            </a:r>
            <a:r>
              <a:rPr spc="5"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ou</a:t>
            </a:r>
            <a:r>
              <a:rPr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de</a:t>
            </a:r>
            <a:r>
              <a:rPr spc="5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b</a:t>
            </a:r>
            <a:r>
              <a:rPr spc="-10" dirty="0">
                <a:latin typeface="Franklin Gothic Book"/>
                <a:cs typeface="Franklin Gothic Book"/>
              </a:rPr>
              <a:t>ois.</a:t>
            </a:r>
          </a:p>
          <a:p>
            <a:pPr marL="186690" marR="113030">
              <a:lnSpc>
                <a:spcPct val="100000"/>
              </a:lnSpc>
              <a:spcBef>
                <a:spcPts val="430"/>
              </a:spcBef>
            </a:pPr>
            <a:r>
              <a:rPr dirty="0"/>
              <a:t>Il</a:t>
            </a:r>
            <a:r>
              <a:rPr spc="-15" dirty="0"/>
              <a:t> </a:t>
            </a:r>
            <a:r>
              <a:rPr dirty="0"/>
              <a:t>pe</a:t>
            </a:r>
            <a:r>
              <a:rPr spc="-10" dirty="0"/>
              <a:t>u</a:t>
            </a:r>
            <a:r>
              <a:rPr dirty="0"/>
              <a:t>t éga</a:t>
            </a:r>
            <a:r>
              <a:rPr spc="-15" dirty="0"/>
              <a:t>l</a:t>
            </a:r>
            <a:r>
              <a:rPr dirty="0"/>
              <a:t>eme</a:t>
            </a:r>
            <a:r>
              <a:rPr spc="-10" dirty="0"/>
              <a:t>n</a:t>
            </a:r>
            <a:r>
              <a:rPr dirty="0"/>
              <a:t>t</a:t>
            </a:r>
            <a:r>
              <a:rPr spc="10" dirty="0"/>
              <a:t> </a:t>
            </a:r>
            <a:r>
              <a:rPr dirty="0"/>
              <a:t>s</a:t>
            </a:r>
            <a:r>
              <a:rPr spc="5" dirty="0"/>
              <a:t>’</a:t>
            </a:r>
            <a:r>
              <a:rPr dirty="0"/>
              <a:t>agir</a:t>
            </a:r>
            <a:r>
              <a:rPr spc="-20" dirty="0"/>
              <a:t> </a:t>
            </a:r>
            <a:r>
              <a:rPr dirty="0"/>
              <a:t>de no</a:t>
            </a:r>
            <a:r>
              <a:rPr spc="-10" dirty="0"/>
              <a:t>urr</a:t>
            </a:r>
            <a:r>
              <a:rPr dirty="0"/>
              <a:t>isseur</a:t>
            </a:r>
            <a:r>
              <a:rPr spc="-5" dirty="0"/>
              <a:t> </a:t>
            </a:r>
            <a:r>
              <a:rPr dirty="0"/>
              <a:t>couvr</a:t>
            </a:r>
            <a:r>
              <a:rPr spc="10" dirty="0"/>
              <a:t>e</a:t>
            </a:r>
            <a:r>
              <a:rPr spc="5" dirty="0">
                <a:latin typeface="Franklin Gothic Book"/>
                <a:cs typeface="Franklin Gothic Book"/>
              </a:rPr>
              <a:t>-</a:t>
            </a:r>
            <a:r>
              <a:rPr dirty="0"/>
              <a:t>cad</a:t>
            </a:r>
            <a:r>
              <a:rPr spc="-10" dirty="0"/>
              <a:t>r</a:t>
            </a:r>
            <a:r>
              <a:rPr dirty="0"/>
              <a:t>e</a:t>
            </a:r>
            <a:r>
              <a:rPr spc="-10" dirty="0"/>
              <a:t> </a:t>
            </a:r>
            <a:r>
              <a:rPr dirty="0"/>
              <a:t>ét</a:t>
            </a:r>
            <a:r>
              <a:rPr spc="-10" dirty="0"/>
              <a:t>a</a:t>
            </a:r>
            <a:r>
              <a:rPr dirty="0"/>
              <a:t>nche,</a:t>
            </a:r>
            <a:r>
              <a:rPr spc="5" dirty="0"/>
              <a:t> </a:t>
            </a:r>
            <a:r>
              <a:rPr dirty="0"/>
              <a:t>da</a:t>
            </a:r>
            <a:r>
              <a:rPr spc="-10" dirty="0"/>
              <a:t>n</a:t>
            </a:r>
            <a:r>
              <a:rPr dirty="0"/>
              <a:t>s</a:t>
            </a:r>
            <a:r>
              <a:rPr spc="5" dirty="0"/>
              <a:t> </a:t>
            </a:r>
            <a:r>
              <a:rPr spc="-10" dirty="0"/>
              <a:t>l</a:t>
            </a:r>
            <a:r>
              <a:rPr dirty="0"/>
              <a:t>e</a:t>
            </a:r>
            <a:r>
              <a:rPr spc="-20" dirty="0"/>
              <a:t>q</a:t>
            </a:r>
            <a:r>
              <a:rPr dirty="0"/>
              <a:t>u</a:t>
            </a:r>
            <a:r>
              <a:rPr spc="-10" dirty="0"/>
              <a:t>e</a:t>
            </a:r>
            <a:r>
              <a:rPr dirty="0"/>
              <a:t>l</a:t>
            </a:r>
            <a:r>
              <a:rPr spc="-5" dirty="0"/>
              <a:t> </a:t>
            </a:r>
            <a:r>
              <a:rPr spc="-10" dirty="0"/>
              <a:t>l</a:t>
            </a:r>
            <a:r>
              <a:rPr dirty="0"/>
              <a:t>’a</a:t>
            </a:r>
            <a:r>
              <a:rPr spc="-10" dirty="0"/>
              <a:t>p</a:t>
            </a:r>
            <a:r>
              <a:rPr dirty="0"/>
              <a:t>ic</a:t>
            </a:r>
            <a:r>
              <a:rPr spc="-10" dirty="0"/>
              <a:t>ul</a:t>
            </a:r>
            <a:r>
              <a:rPr spc="-40" dirty="0"/>
              <a:t>t</a:t>
            </a:r>
            <a:r>
              <a:rPr dirty="0"/>
              <a:t>e</a:t>
            </a:r>
            <a:r>
              <a:rPr spc="-10" dirty="0"/>
              <a:t>u</a:t>
            </a:r>
            <a:r>
              <a:rPr dirty="0"/>
              <a:t>r pe</a:t>
            </a:r>
            <a:r>
              <a:rPr spc="-10" dirty="0"/>
              <a:t>u</a:t>
            </a:r>
            <a:r>
              <a:rPr dirty="0"/>
              <a:t>t appo</a:t>
            </a:r>
            <a:r>
              <a:rPr spc="45" dirty="0"/>
              <a:t>r</a:t>
            </a:r>
            <a:r>
              <a:rPr spc="-40" dirty="0"/>
              <a:t>t</a:t>
            </a:r>
            <a:r>
              <a:rPr dirty="0"/>
              <a:t>er</a:t>
            </a:r>
            <a:r>
              <a:rPr spc="-5" dirty="0"/>
              <a:t> </a:t>
            </a:r>
            <a:r>
              <a:rPr dirty="0"/>
              <a:t>un</a:t>
            </a:r>
            <a:r>
              <a:rPr spc="-5" dirty="0"/>
              <a:t> </a:t>
            </a:r>
            <a:r>
              <a:rPr dirty="0"/>
              <a:t>co</a:t>
            </a:r>
            <a:r>
              <a:rPr spc="-15" dirty="0"/>
              <a:t>m</a:t>
            </a:r>
            <a:r>
              <a:rPr dirty="0"/>
              <a:t>p</a:t>
            </a:r>
            <a:r>
              <a:rPr spc="-10" dirty="0"/>
              <a:t>l</a:t>
            </a:r>
            <a:r>
              <a:rPr dirty="0"/>
              <a:t>éme</a:t>
            </a:r>
            <a:r>
              <a:rPr spc="-10" dirty="0"/>
              <a:t>n</a:t>
            </a:r>
            <a:r>
              <a:rPr dirty="0"/>
              <a:t>t en cas</a:t>
            </a:r>
            <a:r>
              <a:rPr spc="-5" dirty="0"/>
              <a:t> </a:t>
            </a:r>
            <a:r>
              <a:rPr dirty="0"/>
              <a:t>de m</a:t>
            </a:r>
            <a:r>
              <a:rPr spc="-10" dirty="0"/>
              <a:t>a</a:t>
            </a:r>
            <a:r>
              <a:rPr dirty="0"/>
              <a:t>n</a:t>
            </a:r>
            <a:r>
              <a:rPr spc="-20" dirty="0"/>
              <a:t>q</a:t>
            </a:r>
            <a:r>
              <a:rPr dirty="0"/>
              <a:t>ue</a:t>
            </a:r>
            <a:r>
              <a:rPr spc="-5" dirty="0"/>
              <a:t> </a:t>
            </a:r>
            <a:r>
              <a:rPr dirty="0"/>
              <a:t>(</a:t>
            </a:r>
            <a:r>
              <a:rPr spc="-15" dirty="0"/>
              <a:t>e</a:t>
            </a:r>
            <a:r>
              <a:rPr dirty="0"/>
              <a:t>t en</a:t>
            </a:r>
            <a:r>
              <a:rPr spc="-10" dirty="0"/>
              <a:t> l</a:t>
            </a:r>
            <a:r>
              <a:rPr dirty="0"/>
              <a:t>’abse</a:t>
            </a:r>
            <a:r>
              <a:rPr spc="-10" dirty="0"/>
              <a:t>n</a:t>
            </a:r>
            <a:r>
              <a:rPr dirty="0"/>
              <a:t>ce</a:t>
            </a:r>
            <a:r>
              <a:rPr spc="-10" dirty="0"/>
              <a:t> </a:t>
            </a:r>
            <a:r>
              <a:rPr dirty="0"/>
              <a:t>de ha</a:t>
            </a:r>
            <a:r>
              <a:rPr spc="-10" dirty="0"/>
              <a:t>u</a:t>
            </a:r>
            <a:r>
              <a:rPr dirty="0"/>
              <a:t>s</a:t>
            </a:r>
            <a:r>
              <a:rPr spc="5" dirty="0"/>
              <a:t>s</a:t>
            </a:r>
            <a:r>
              <a:rPr dirty="0"/>
              <a:t>e). Ce </a:t>
            </a:r>
            <a:r>
              <a:rPr dirty="0">
                <a:latin typeface="Franklin Gothic Book"/>
                <a:cs typeface="Franklin Gothic Book"/>
              </a:rPr>
              <a:t>n</a:t>
            </a:r>
            <a:r>
              <a:rPr spc="-5" dirty="0">
                <a:latin typeface="Franklin Gothic Book"/>
                <a:cs typeface="Franklin Gothic Book"/>
              </a:rPr>
              <a:t>o</a:t>
            </a:r>
            <a:r>
              <a:rPr dirty="0">
                <a:latin typeface="Franklin Gothic Book"/>
                <a:cs typeface="Franklin Gothic Book"/>
              </a:rPr>
              <a:t>u</a:t>
            </a:r>
            <a:r>
              <a:rPr spc="-10" dirty="0">
                <a:latin typeface="Franklin Gothic Book"/>
                <a:cs typeface="Franklin Gothic Book"/>
              </a:rPr>
              <a:t>rr</a:t>
            </a:r>
            <a:r>
              <a:rPr spc="-5" dirty="0">
                <a:latin typeface="Franklin Gothic Book"/>
                <a:cs typeface="Franklin Gothic Book"/>
              </a:rPr>
              <a:t>isseu</a:t>
            </a:r>
            <a:r>
              <a:rPr dirty="0">
                <a:latin typeface="Franklin Gothic Book"/>
                <a:cs typeface="Franklin Gothic Book"/>
              </a:rPr>
              <a:t>r</a:t>
            </a:r>
            <a:r>
              <a:rPr spc="-10" dirty="0">
                <a:latin typeface="Franklin Gothic Book"/>
                <a:cs typeface="Franklin Gothic Book"/>
              </a:rPr>
              <a:t> </a:t>
            </a:r>
            <a:r>
              <a:rPr dirty="0">
                <a:latin typeface="Franklin Gothic Book"/>
                <a:cs typeface="Franklin Gothic Book"/>
              </a:rPr>
              <a:t>co</a:t>
            </a:r>
            <a:r>
              <a:rPr spc="-5" dirty="0">
                <a:latin typeface="Franklin Gothic Book"/>
                <a:cs typeface="Franklin Gothic Book"/>
              </a:rPr>
              <a:t>uvre</a:t>
            </a:r>
            <a:r>
              <a:rPr spc="5" dirty="0">
                <a:latin typeface="Franklin Gothic Book"/>
                <a:cs typeface="Franklin Gothic Book"/>
              </a:rPr>
              <a:t>-</a:t>
            </a:r>
            <a:r>
              <a:rPr dirty="0">
                <a:latin typeface="Franklin Gothic Book"/>
                <a:cs typeface="Franklin Gothic Book"/>
              </a:rPr>
              <a:t>cad</a:t>
            </a:r>
            <a:r>
              <a:rPr spc="-10" dirty="0">
                <a:latin typeface="Franklin Gothic Book"/>
                <a:cs typeface="Franklin Gothic Book"/>
              </a:rPr>
              <a:t>r</a:t>
            </a:r>
            <a:r>
              <a:rPr dirty="0">
                <a:latin typeface="Franklin Gothic Book"/>
                <a:cs typeface="Franklin Gothic Book"/>
              </a:rPr>
              <a:t>e est</a:t>
            </a:r>
            <a:r>
              <a:rPr spc="-10" dirty="0">
                <a:latin typeface="Franklin Gothic Book"/>
                <a:cs typeface="Franklin Gothic Book"/>
              </a:rPr>
              <a:t> l</a:t>
            </a:r>
            <a:r>
              <a:rPr dirty="0">
                <a:latin typeface="Franklin Gothic Book"/>
                <a:cs typeface="Franklin Gothic Book"/>
              </a:rPr>
              <a:t>u</a:t>
            </a:r>
            <a:r>
              <a:rPr spc="-10" dirty="0">
                <a:latin typeface="Franklin Gothic Book"/>
                <a:cs typeface="Franklin Gothic Book"/>
              </a:rPr>
              <a:t>i</a:t>
            </a:r>
            <a:r>
              <a:rPr spc="5" dirty="0">
                <a:latin typeface="Franklin Gothic Book"/>
                <a:cs typeface="Franklin Gothic Book"/>
              </a:rPr>
              <a:t>-</a:t>
            </a:r>
            <a:r>
              <a:rPr dirty="0"/>
              <a:t>m</a:t>
            </a:r>
            <a:r>
              <a:rPr spc="-10" dirty="0"/>
              <a:t>ê</a:t>
            </a:r>
            <a:r>
              <a:rPr dirty="0"/>
              <a:t>me</a:t>
            </a:r>
            <a:r>
              <a:rPr spc="-5" dirty="0"/>
              <a:t> </a:t>
            </a:r>
            <a:r>
              <a:rPr spc="5" dirty="0"/>
              <a:t>s</a:t>
            </a:r>
            <a:r>
              <a:rPr dirty="0"/>
              <a:t>o</a:t>
            </a:r>
            <a:r>
              <a:rPr spc="-10" dirty="0"/>
              <a:t>u</a:t>
            </a:r>
            <a:r>
              <a:rPr spc="-20" dirty="0"/>
              <a:t>v</a:t>
            </a:r>
            <a:r>
              <a:rPr dirty="0"/>
              <a:t>e</a:t>
            </a:r>
            <a:r>
              <a:rPr spc="-10" dirty="0"/>
              <a:t>n</a:t>
            </a:r>
            <a:r>
              <a:rPr dirty="0"/>
              <a:t>t</a:t>
            </a:r>
            <a:r>
              <a:rPr spc="-10" dirty="0"/>
              <a:t> r</a:t>
            </a:r>
            <a:r>
              <a:rPr dirty="0"/>
              <a:t>eco</a:t>
            </a:r>
            <a:r>
              <a:rPr spc="-10" dirty="0"/>
              <a:t>u</a:t>
            </a:r>
            <a:r>
              <a:rPr spc="-20" dirty="0"/>
              <a:t>v</a:t>
            </a:r>
            <a:r>
              <a:rPr dirty="0"/>
              <a:t>e</a:t>
            </a:r>
            <a:r>
              <a:rPr spc="45" dirty="0"/>
              <a:t>r</a:t>
            </a:r>
            <a:r>
              <a:rPr dirty="0"/>
              <a:t>t</a:t>
            </a:r>
            <a:r>
              <a:rPr spc="-10" dirty="0"/>
              <a:t> </a:t>
            </a:r>
            <a:r>
              <a:rPr dirty="0"/>
              <a:t>d’un</a:t>
            </a:r>
            <a:r>
              <a:rPr spc="-10" dirty="0"/>
              <a:t> </a:t>
            </a:r>
            <a:r>
              <a:rPr dirty="0"/>
              <a:t>co</a:t>
            </a:r>
            <a:r>
              <a:rPr spc="-10" dirty="0"/>
              <a:t>u</a:t>
            </a:r>
            <a:r>
              <a:rPr dirty="0"/>
              <a:t>vre</a:t>
            </a:r>
            <a:r>
              <a:rPr spc="5" dirty="0">
                <a:latin typeface="Franklin Gothic Book"/>
                <a:cs typeface="Franklin Gothic Book"/>
              </a:rPr>
              <a:t>-</a:t>
            </a:r>
            <a:r>
              <a:rPr dirty="0">
                <a:latin typeface="Franklin Gothic Book"/>
                <a:cs typeface="Franklin Gothic Book"/>
              </a:rPr>
              <a:t>cad</a:t>
            </a:r>
            <a:r>
              <a:rPr spc="-10" dirty="0">
                <a:latin typeface="Franklin Gothic Book"/>
                <a:cs typeface="Franklin Gothic Book"/>
              </a:rPr>
              <a:t>r</a:t>
            </a:r>
            <a:r>
              <a:rPr dirty="0">
                <a:latin typeface="Franklin Gothic Book"/>
                <a:cs typeface="Franklin Gothic Book"/>
              </a:rPr>
              <a:t>e.</a:t>
            </a:r>
          </a:p>
        </p:txBody>
      </p:sp>
      <p:sp>
        <p:nvSpPr>
          <p:cNvPr id="4" name="object 4"/>
          <p:cNvSpPr/>
          <p:nvPr/>
        </p:nvSpPr>
        <p:spPr>
          <a:xfrm>
            <a:off x="2391155" y="3444238"/>
            <a:ext cx="4325112" cy="34030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425445" y="6642597"/>
            <a:ext cx="7264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478648" y="6708338"/>
            <a:ext cx="1429385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</a:t>
            </a:r>
            <a:r>
              <a:rPr sz="1050" spc="-5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ob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2017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19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37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I.F</a:t>
            </a:r>
            <a:r>
              <a:rPr b="0" i="0" spc="-1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 </a:t>
            </a:r>
            <a:r>
              <a:rPr b="0" i="0" spc="-5" dirty="0">
                <a:latin typeface="Franklin Gothic Book"/>
                <a:cs typeface="Franklin Gothic Book"/>
              </a:rPr>
              <a:t>pa</a:t>
            </a:r>
            <a:r>
              <a:rPr b="0" i="0" spc="10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titions</a:t>
            </a:r>
          </a:p>
        </p:txBody>
      </p:sp>
      <p:sp>
        <p:nvSpPr>
          <p:cNvPr id="3" name="object 3"/>
          <p:cNvSpPr/>
          <p:nvPr/>
        </p:nvSpPr>
        <p:spPr>
          <a:xfrm>
            <a:off x="5476494" y="4711446"/>
            <a:ext cx="3299460" cy="1077595"/>
          </a:xfrm>
          <a:custGeom>
            <a:avLst/>
            <a:gdLst/>
            <a:ahLst/>
            <a:cxnLst/>
            <a:rect l="l" t="t" r="r" b="b"/>
            <a:pathLst>
              <a:path w="3299459" h="1077595">
                <a:moveTo>
                  <a:pt x="0" y="1077467"/>
                </a:moveTo>
                <a:lnTo>
                  <a:pt x="3299459" y="1077467"/>
                </a:lnTo>
                <a:lnTo>
                  <a:pt x="3299459" y="0"/>
                </a:lnTo>
                <a:lnTo>
                  <a:pt x="0" y="0"/>
                </a:lnTo>
                <a:lnTo>
                  <a:pt x="0" y="1077467"/>
                </a:lnTo>
                <a:close/>
              </a:path>
            </a:pathLst>
          </a:custGeom>
          <a:ln w="28956">
            <a:solidFill>
              <a:srgbClr val="F7D20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414004" y="4410455"/>
            <a:ext cx="716279" cy="6004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6690" marR="5080">
              <a:lnSpc>
                <a:spcPct val="100000"/>
              </a:lnSpc>
            </a:pPr>
            <a:r>
              <a:rPr spc="-10" dirty="0"/>
              <a:t>L</a:t>
            </a:r>
            <a:r>
              <a:rPr dirty="0"/>
              <a:t>es</a:t>
            </a:r>
            <a:r>
              <a:rPr spc="5" dirty="0"/>
              <a:t> </a:t>
            </a:r>
            <a:r>
              <a:rPr dirty="0"/>
              <a:t>p</a:t>
            </a:r>
            <a:r>
              <a:rPr spc="-10" dirty="0"/>
              <a:t>a</a:t>
            </a:r>
            <a:r>
              <a:rPr spc="50" dirty="0"/>
              <a:t>r</a:t>
            </a:r>
            <a:r>
              <a:rPr dirty="0"/>
              <a:t>t</a:t>
            </a:r>
            <a:r>
              <a:rPr spc="-10" dirty="0"/>
              <a:t>i</a:t>
            </a:r>
            <a:r>
              <a:rPr dirty="0"/>
              <a:t>t</a:t>
            </a:r>
            <a:r>
              <a:rPr spc="-10" dirty="0"/>
              <a:t>i</a:t>
            </a:r>
            <a:r>
              <a:rPr dirty="0"/>
              <a:t>ons</a:t>
            </a:r>
            <a:r>
              <a:rPr spc="15" dirty="0"/>
              <a:t> </a:t>
            </a:r>
            <a:r>
              <a:rPr dirty="0"/>
              <a:t>pe</a:t>
            </a:r>
            <a:r>
              <a:rPr spc="-10" dirty="0"/>
              <a:t>r</a:t>
            </a:r>
            <a:r>
              <a:rPr dirty="0"/>
              <a:t>m</a:t>
            </a:r>
            <a:r>
              <a:rPr spc="-15" dirty="0"/>
              <a:t>e</a:t>
            </a:r>
            <a:r>
              <a:rPr dirty="0"/>
              <a:t>t</a:t>
            </a:r>
            <a:r>
              <a:rPr spc="-45" dirty="0"/>
              <a:t>t</a:t>
            </a:r>
            <a:r>
              <a:rPr dirty="0"/>
              <a:t>e</a:t>
            </a:r>
            <a:r>
              <a:rPr spc="-10" dirty="0"/>
              <a:t>n</a:t>
            </a:r>
            <a:r>
              <a:rPr dirty="0"/>
              <a:t>t de don</a:t>
            </a:r>
            <a:r>
              <a:rPr spc="-10" dirty="0"/>
              <a:t>n</a:t>
            </a:r>
            <a:r>
              <a:rPr dirty="0"/>
              <a:t>er</a:t>
            </a:r>
            <a:r>
              <a:rPr spc="-5" dirty="0"/>
              <a:t> </a:t>
            </a:r>
            <a:r>
              <a:rPr spc="-10" dirty="0"/>
              <a:t>l</a:t>
            </a:r>
            <a:r>
              <a:rPr dirty="0"/>
              <a:t>e jus</a:t>
            </a:r>
            <a:r>
              <a:rPr spc="-40" dirty="0"/>
              <a:t>t</a:t>
            </a:r>
            <a:r>
              <a:rPr dirty="0"/>
              <a:t>e</a:t>
            </a:r>
            <a:r>
              <a:rPr spc="10" dirty="0"/>
              <a:t> </a:t>
            </a:r>
            <a:r>
              <a:rPr spc="-20" dirty="0"/>
              <a:t>v</a:t>
            </a:r>
            <a:r>
              <a:rPr dirty="0"/>
              <a:t>o</a:t>
            </a:r>
            <a:r>
              <a:rPr spc="-10" dirty="0"/>
              <a:t>l</a:t>
            </a:r>
            <a:r>
              <a:rPr dirty="0"/>
              <a:t>ume</a:t>
            </a:r>
            <a:r>
              <a:rPr spc="-5" dirty="0"/>
              <a:t> </a:t>
            </a:r>
            <a:r>
              <a:rPr dirty="0"/>
              <a:t>à</a:t>
            </a:r>
            <a:r>
              <a:rPr spc="-15" dirty="0"/>
              <a:t> </a:t>
            </a:r>
            <a:r>
              <a:rPr spc="-10" dirty="0"/>
              <a:t>l</a:t>
            </a:r>
            <a:r>
              <a:rPr dirty="0"/>
              <a:t>a colo</a:t>
            </a:r>
            <a:r>
              <a:rPr spc="-10" dirty="0"/>
              <a:t>n</a:t>
            </a:r>
            <a:r>
              <a:rPr dirty="0"/>
              <a:t>ie</a:t>
            </a:r>
            <a:r>
              <a:rPr spc="10" dirty="0"/>
              <a:t> </a:t>
            </a:r>
            <a:r>
              <a:rPr spc="-10" dirty="0"/>
              <a:t>l</a:t>
            </a:r>
            <a:r>
              <a:rPr dirty="0"/>
              <a:t>ors</a:t>
            </a:r>
            <a:r>
              <a:rPr spc="-15" dirty="0"/>
              <a:t>q</a:t>
            </a:r>
            <a:r>
              <a:rPr dirty="0"/>
              <a:t>ue</a:t>
            </a:r>
            <a:r>
              <a:rPr spc="-5" dirty="0"/>
              <a:t> </a:t>
            </a:r>
            <a:r>
              <a:rPr spc="-10" dirty="0"/>
              <a:t>l</a:t>
            </a:r>
            <a:r>
              <a:rPr dirty="0"/>
              <a:t>’e</a:t>
            </a:r>
            <a:r>
              <a:rPr spc="-10" dirty="0"/>
              <a:t>n</a:t>
            </a:r>
            <a:r>
              <a:rPr dirty="0"/>
              <a:t>sem</a:t>
            </a:r>
            <a:r>
              <a:rPr spc="5" dirty="0"/>
              <a:t>b</a:t>
            </a:r>
            <a:r>
              <a:rPr spc="-10" dirty="0"/>
              <a:t>l</a:t>
            </a:r>
            <a:r>
              <a:rPr dirty="0"/>
              <a:t>e</a:t>
            </a:r>
            <a:r>
              <a:rPr spc="-10" dirty="0"/>
              <a:t> </a:t>
            </a:r>
            <a:r>
              <a:rPr dirty="0"/>
              <a:t>de </a:t>
            </a:r>
            <a:r>
              <a:rPr spc="-10" dirty="0"/>
              <a:t>l</a:t>
            </a:r>
            <a:r>
              <a:rPr dirty="0"/>
              <a:t>a</a:t>
            </a:r>
            <a:r>
              <a:rPr spc="-5" dirty="0"/>
              <a:t> </a:t>
            </a:r>
            <a:r>
              <a:rPr dirty="0"/>
              <a:t>r</a:t>
            </a:r>
            <a:r>
              <a:rPr spc="-10" dirty="0"/>
              <a:t>u</a:t>
            </a:r>
            <a:r>
              <a:rPr dirty="0"/>
              <a:t>che est</a:t>
            </a:r>
            <a:r>
              <a:rPr spc="-10" dirty="0"/>
              <a:t> </a:t>
            </a:r>
            <a:r>
              <a:rPr dirty="0"/>
              <a:t>t</a:t>
            </a:r>
            <a:r>
              <a:rPr spc="-45" dirty="0"/>
              <a:t>r</a:t>
            </a:r>
            <a:r>
              <a:rPr dirty="0"/>
              <a:t>op gr</a:t>
            </a:r>
            <a:r>
              <a:rPr spc="-10" dirty="0"/>
              <a:t>a</a:t>
            </a:r>
            <a:r>
              <a:rPr dirty="0"/>
              <a:t>nd</a:t>
            </a:r>
            <a:r>
              <a:rPr spc="-10" dirty="0"/>
              <a:t>e</a:t>
            </a:r>
            <a:r>
              <a:rPr dirty="0"/>
              <a:t>.</a:t>
            </a:r>
            <a:r>
              <a:rPr spc="5" dirty="0"/>
              <a:t> </a:t>
            </a:r>
            <a:r>
              <a:rPr spc="-10" dirty="0"/>
              <a:t>L</a:t>
            </a:r>
            <a:r>
              <a:rPr dirty="0"/>
              <a:t>es p</a:t>
            </a:r>
            <a:r>
              <a:rPr spc="-10" dirty="0"/>
              <a:t>a</a:t>
            </a:r>
            <a:r>
              <a:rPr spc="50" dirty="0"/>
              <a:t>r</a:t>
            </a:r>
            <a:r>
              <a:rPr dirty="0"/>
              <a:t>t</a:t>
            </a:r>
            <a:r>
              <a:rPr spc="-10" dirty="0"/>
              <a:t>i</a:t>
            </a:r>
            <a:r>
              <a:rPr dirty="0"/>
              <a:t>t</a:t>
            </a:r>
            <a:r>
              <a:rPr spc="-10" dirty="0"/>
              <a:t>i</a:t>
            </a:r>
            <a:r>
              <a:rPr dirty="0"/>
              <a:t>o</a:t>
            </a:r>
            <a:r>
              <a:rPr spc="-10" dirty="0"/>
              <a:t>n</a:t>
            </a:r>
            <a:r>
              <a:rPr dirty="0"/>
              <a:t>s</a:t>
            </a:r>
            <a:r>
              <a:rPr spc="20" dirty="0"/>
              <a:t> </a:t>
            </a:r>
            <a:r>
              <a:rPr dirty="0"/>
              <a:t>sont</a:t>
            </a:r>
            <a:r>
              <a:rPr spc="-15" dirty="0"/>
              <a:t> </a:t>
            </a:r>
            <a:r>
              <a:rPr dirty="0"/>
              <a:t>en</a:t>
            </a:r>
            <a:r>
              <a:rPr spc="-10" dirty="0"/>
              <a:t> </a:t>
            </a:r>
            <a:r>
              <a:rPr spc="5" dirty="0"/>
              <a:t>g</a:t>
            </a:r>
            <a:r>
              <a:rPr dirty="0"/>
              <a:t>é</a:t>
            </a:r>
            <a:r>
              <a:rPr spc="-10" dirty="0"/>
              <a:t>n</a:t>
            </a:r>
            <a:r>
              <a:rPr dirty="0"/>
              <a:t>é</a:t>
            </a:r>
            <a:r>
              <a:rPr spc="-10" dirty="0"/>
              <a:t>ra</a:t>
            </a:r>
            <a:r>
              <a:rPr dirty="0"/>
              <a:t>l</a:t>
            </a:r>
            <a:r>
              <a:rPr spc="-10" dirty="0"/>
              <a:t> </a:t>
            </a:r>
            <a:r>
              <a:rPr dirty="0"/>
              <a:t>co</a:t>
            </a:r>
            <a:r>
              <a:rPr spc="-20" dirty="0"/>
              <a:t>m</a:t>
            </a:r>
            <a:r>
              <a:rPr dirty="0"/>
              <a:t>posé</a:t>
            </a:r>
            <a:r>
              <a:rPr spc="-10" dirty="0"/>
              <a:t>e</a:t>
            </a:r>
            <a:r>
              <a:rPr dirty="0"/>
              <a:t>s</a:t>
            </a:r>
            <a:r>
              <a:rPr spc="5" dirty="0"/>
              <a:t> </a:t>
            </a:r>
            <a:r>
              <a:rPr dirty="0"/>
              <a:t>de</a:t>
            </a:r>
            <a:r>
              <a:rPr spc="-10" dirty="0"/>
              <a:t> </a:t>
            </a:r>
            <a:r>
              <a:rPr dirty="0"/>
              <a:t>bois </a:t>
            </a:r>
            <a:r>
              <a:rPr spc="-10" dirty="0"/>
              <a:t>o</a:t>
            </a:r>
            <a:r>
              <a:rPr dirty="0"/>
              <a:t>u d</a:t>
            </a:r>
            <a:r>
              <a:rPr spc="5" dirty="0"/>
              <a:t>’</a:t>
            </a:r>
            <a:r>
              <a:rPr dirty="0"/>
              <a:t>u</a:t>
            </a:r>
            <a:r>
              <a:rPr spc="-10" dirty="0"/>
              <a:t>n</a:t>
            </a:r>
            <a:r>
              <a:rPr dirty="0"/>
              <a:t>e a</a:t>
            </a:r>
            <a:r>
              <a:rPr spc="-10" dirty="0"/>
              <a:t>u</a:t>
            </a:r>
            <a:r>
              <a:rPr dirty="0"/>
              <a:t>t</a:t>
            </a:r>
            <a:r>
              <a:rPr spc="-10" dirty="0"/>
              <a:t>r</a:t>
            </a:r>
            <a:r>
              <a:rPr dirty="0"/>
              <a:t>e mat</a:t>
            </a:r>
            <a:r>
              <a:rPr spc="-10" dirty="0"/>
              <a:t>i</a:t>
            </a:r>
            <a:r>
              <a:rPr dirty="0"/>
              <a:t>è</a:t>
            </a:r>
            <a:r>
              <a:rPr spc="-10" dirty="0"/>
              <a:t>r</a:t>
            </a:r>
            <a:r>
              <a:rPr dirty="0"/>
              <a:t>e isol</a:t>
            </a:r>
            <a:r>
              <a:rPr spc="-10" dirty="0"/>
              <a:t>a</a:t>
            </a:r>
            <a:r>
              <a:rPr dirty="0"/>
              <a:t>n</a:t>
            </a:r>
            <a:r>
              <a:rPr spc="-45" dirty="0"/>
              <a:t>t</a:t>
            </a:r>
            <a:r>
              <a:rPr dirty="0"/>
              <a:t>e,</a:t>
            </a:r>
            <a:r>
              <a:rPr spc="5" dirty="0"/>
              <a:t> </a:t>
            </a:r>
            <a:r>
              <a:rPr spc="-15" dirty="0"/>
              <a:t>e</a:t>
            </a:r>
            <a:r>
              <a:rPr dirty="0"/>
              <a:t>t pr</a:t>
            </a:r>
            <a:r>
              <a:rPr spc="-10" dirty="0"/>
              <a:t>e</a:t>
            </a:r>
            <a:r>
              <a:rPr dirty="0"/>
              <a:t>n</a:t>
            </a:r>
            <a:r>
              <a:rPr spc="-10" dirty="0"/>
              <a:t>n</a:t>
            </a:r>
            <a:r>
              <a:rPr dirty="0"/>
              <a:t>e</a:t>
            </a:r>
            <a:r>
              <a:rPr spc="-10" dirty="0"/>
              <a:t>n</a:t>
            </a:r>
            <a:r>
              <a:rPr dirty="0"/>
              <a:t>t la</a:t>
            </a:r>
            <a:r>
              <a:rPr spc="5" dirty="0"/>
              <a:t> </a:t>
            </a:r>
            <a:r>
              <a:rPr spc="-40" dirty="0"/>
              <a:t>f</a:t>
            </a:r>
            <a:r>
              <a:rPr dirty="0"/>
              <a:t>o</a:t>
            </a:r>
            <a:r>
              <a:rPr spc="-10" dirty="0"/>
              <a:t>r</a:t>
            </a:r>
            <a:r>
              <a:rPr dirty="0"/>
              <a:t>me</a:t>
            </a:r>
            <a:r>
              <a:rPr spc="-25" dirty="0"/>
              <a:t> </a:t>
            </a:r>
            <a:r>
              <a:rPr dirty="0"/>
              <a:t>d</a:t>
            </a:r>
            <a:r>
              <a:rPr spc="5" dirty="0"/>
              <a:t>’</a:t>
            </a:r>
            <a:r>
              <a:rPr dirty="0"/>
              <a:t>un</a:t>
            </a:r>
            <a:r>
              <a:rPr spc="-5" dirty="0"/>
              <a:t> </a:t>
            </a:r>
            <a:r>
              <a:rPr dirty="0"/>
              <a:t>cad</a:t>
            </a:r>
            <a:r>
              <a:rPr spc="-10" dirty="0"/>
              <a:t>r</a:t>
            </a:r>
            <a:r>
              <a:rPr dirty="0"/>
              <a:t>e.</a:t>
            </a:r>
          </a:p>
          <a:p>
            <a:pPr marL="186690" marR="194310">
              <a:lnSpc>
                <a:spcPct val="100000"/>
              </a:lnSpc>
              <a:spcBef>
                <a:spcPts val="430"/>
              </a:spcBef>
            </a:pPr>
            <a:r>
              <a:rPr spc="-10" dirty="0"/>
              <a:t>L</a:t>
            </a:r>
            <a:r>
              <a:rPr dirty="0"/>
              <a:t>es</a:t>
            </a:r>
            <a:r>
              <a:rPr spc="5" dirty="0"/>
              <a:t> </a:t>
            </a:r>
            <a:r>
              <a:rPr dirty="0"/>
              <a:t>cad</a:t>
            </a:r>
            <a:r>
              <a:rPr spc="-10" dirty="0"/>
              <a:t>r</a:t>
            </a:r>
            <a:r>
              <a:rPr dirty="0"/>
              <a:t>es</a:t>
            </a:r>
            <a:r>
              <a:rPr spc="5" dirty="0"/>
              <a:t> </a:t>
            </a:r>
            <a:r>
              <a:rPr dirty="0"/>
              <a:t>non</a:t>
            </a:r>
            <a:r>
              <a:rPr spc="-5" dirty="0"/>
              <a:t> </a:t>
            </a:r>
            <a:r>
              <a:rPr dirty="0"/>
              <a:t>u</a:t>
            </a:r>
            <a:r>
              <a:rPr spc="-10" dirty="0"/>
              <a:t>t</a:t>
            </a:r>
            <a:r>
              <a:rPr dirty="0"/>
              <a:t>i</a:t>
            </a:r>
            <a:r>
              <a:rPr spc="-15" dirty="0"/>
              <a:t>l</a:t>
            </a:r>
            <a:r>
              <a:rPr dirty="0"/>
              <a:t>es</a:t>
            </a:r>
            <a:r>
              <a:rPr spc="5" dirty="0"/>
              <a:t> </a:t>
            </a:r>
            <a:r>
              <a:rPr dirty="0"/>
              <a:t>pe</a:t>
            </a:r>
            <a:r>
              <a:rPr spc="-10" dirty="0"/>
              <a:t>u</a:t>
            </a:r>
            <a:r>
              <a:rPr spc="-20" dirty="0"/>
              <a:t>v</a:t>
            </a:r>
            <a:r>
              <a:rPr dirty="0"/>
              <a:t>e</a:t>
            </a:r>
            <a:r>
              <a:rPr spc="-10" dirty="0"/>
              <a:t>n</a:t>
            </a:r>
            <a:r>
              <a:rPr dirty="0"/>
              <a:t>t res</a:t>
            </a:r>
            <a:r>
              <a:rPr spc="-40" dirty="0"/>
              <a:t>t</a:t>
            </a:r>
            <a:r>
              <a:rPr dirty="0"/>
              <a:t>er</a:t>
            </a:r>
            <a:r>
              <a:rPr spc="-5" dirty="0"/>
              <a:t> </a:t>
            </a:r>
            <a:r>
              <a:rPr dirty="0"/>
              <a:t>da</a:t>
            </a:r>
            <a:r>
              <a:rPr spc="-10" dirty="0"/>
              <a:t>n</a:t>
            </a:r>
            <a:r>
              <a:rPr dirty="0"/>
              <a:t>s</a:t>
            </a:r>
            <a:r>
              <a:rPr spc="5" dirty="0"/>
              <a:t> </a:t>
            </a:r>
            <a:r>
              <a:rPr spc="-10" dirty="0"/>
              <a:t>l</a:t>
            </a:r>
            <a:r>
              <a:rPr dirty="0"/>
              <a:t>a r</a:t>
            </a:r>
            <a:r>
              <a:rPr spc="-10" dirty="0"/>
              <a:t>u</a:t>
            </a:r>
            <a:r>
              <a:rPr dirty="0"/>
              <a:t>che, de </a:t>
            </a:r>
            <a:r>
              <a:rPr spc="-10" dirty="0"/>
              <a:t>l</a:t>
            </a:r>
            <a:r>
              <a:rPr dirty="0"/>
              <a:t>’a</a:t>
            </a:r>
            <a:r>
              <a:rPr spc="-10" dirty="0"/>
              <a:t>u</a:t>
            </a:r>
            <a:r>
              <a:rPr dirty="0"/>
              <a:t>t</a:t>
            </a:r>
            <a:r>
              <a:rPr spc="-10" dirty="0"/>
              <a:t>r</a:t>
            </a:r>
            <a:r>
              <a:rPr dirty="0"/>
              <a:t>e c</a:t>
            </a:r>
            <a:r>
              <a:rPr spc="-15" dirty="0"/>
              <a:t>o</a:t>
            </a:r>
            <a:r>
              <a:rPr dirty="0"/>
              <a:t>té</a:t>
            </a:r>
            <a:r>
              <a:rPr spc="-15" dirty="0"/>
              <a:t> </a:t>
            </a:r>
            <a:r>
              <a:rPr dirty="0"/>
              <a:t>de </a:t>
            </a:r>
            <a:r>
              <a:rPr spc="-10" dirty="0"/>
              <a:t>l</a:t>
            </a:r>
            <a:r>
              <a:rPr dirty="0"/>
              <a:t>a pa</a:t>
            </a:r>
            <a:r>
              <a:rPr spc="45" dirty="0"/>
              <a:t>r</a:t>
            </a:r>
            <a:r>
              <a:rPr dirty="0"/>
              <a:t>t</a:t>
            </a:r>
            <a:r>
              <a:rPr spc="-10" dirty="0"/>
              <a:t>i</a:t>
            </a:r>
            <a:r>
              <a:rPr dirty="0"/>
              <a:t>t</a:t>
            </a:r>
            <a:r>
              <a:rPr spc="-10" dirty="0"/>
              <a:t>i</a:t>
            </a:r>
            <a:r>
              <a:rPr dirty="0"/>
              <a:t>on</a:t>
            </a:r>
            <a:r>
              <a:rPr spc="10" dirty="0"/>
              <a:t> </a:t>
            </a:r>
            <a:r>
              <a:rPr dirty="0"/>
              <a:t>p</a:t>
            </a:r>
            <a:r>
              <a:rPr spc="-10" dirty="0"/>
              <a:t>a</a:t>
            </a:r>
            <a:r>
              <a:rPr dirty="0"/>
              <a:t>r </a:t>
            </a:r>
            <a:r>
              <a:rPr spc="-15" dirty="0">
                <a:latin typeface="Franklin Gothic Book"/>
                <a:cs typeface="Franklin Gothic Book"/>
              </a:rPr>
              <a:t>r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spc="-20" dirty="0">
                <a:latin typeface="Franklin Gothic Book"/>
                <a:cs typeface="Franklin Gothic Book"/>
              </a:rPr>
              <a:t>p</a:t>
            </a:r>
            <a:r>
              <a:rPr spc="-15" dirty="0">
                <a:latin typeface="Franklin Gothic Book"/>
                <a:cs typeface="Franklin Gothic Book"/>
              </a:rPr>
              <a:t>po</a:t>
            </a:r>
            <a:r>
              <a:rPr spc="40" dirty="0">
                <a:latin typeface="Franklin Gothic Book"/>
                <a:cs typeface="Franklin Gothic Book"/>
              </a:rPr>
              <a:t>r</a:t>
            </a:r>
            <a:r>
              <a:rPr spc="-10" dirty="0">
                <a:latin typeface="Franklin Gothic Book"/>
                <a:cs typeface="Franklin Gothic Book"/>
              </a:rPr>
              <a:t>t</a:t>
            </a:r>
            <a:r>
              <a:rPr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à</a:t>
            </a:r>
            <a:r>
              <a:rPr dirty="0">
                <a:latin typeface="Franklin Gothic Book"/>
                <a:cs typeface="Franklin Gothic Book"/>
              </a:rPr>
              <a:t> </a:t>
            </a:r>
            <a:r>
              <a:rPr spc="-15" dirty="0">
                <a:latin typeface="Franklin Gothic Book"/>
                <a:cs typeface="Franklin Gothic Book"/>
              </a:rPr>
              <a:t>l</a:t>
            </a:r>
            <a:r>
              <a:rPr spc="-10" dirty="0">
                <a:latin typeface="Franklin Gothic Book"/>
                <a:cs typeface="Franklin Gothic Book"/>
              </a:rPr>
              <a:t>a</a:t>
            </a:r>
            <a:r>
              <a:rPr dirty="0">
                <a:latin typeface="Franklin Gothic Book"/>
                <a:cs typeface="Franklin Gothic Book"/>
              </a:rPr>
              <a:t> </a:t>
            </a:r>
            <a:r>
              <a:rPr spc="-10" dirty="0">
                <a:latin typeface="Franklin Gothic Book"/>
                <a:cs typeface="Franklin Gothic Book"/>
              </a:rPr>
              <a:t>colo</a:t>
            </a:r>
            <a:r>
              <a:rPr spc="-20" dirty="0">
                <a:latin typeface="Franklin Gothic Book"/>
                <a:cs typeface="Franklin Gothic Book"/>
              </a:rPr>
              <a:t>n</a:t>
            </a:r>
            <a:r>
              <a:rPr spc="-5" dirty="0">
                <a:latin typeface="Franklin Gothic Book"/>
                <a:cs typeface="Franklin Gothic Book"/>
              </a:rPr>
              <a:t>ie</a:t>
            </a:r>
            <a:r>
              <a:rPr dirty="0">
                <a:latin typeface="Franklin Gothic Book"/>
                <a:cs typeface="Franklin Gothic Book"/>
              </a:rPr>
              <a:t>.</a:t>
            </a:r>
          </a:p>
          <a:p>
            <a:pPr marL="4956810" marR="1130300">
              <a:lnSpc>
                <a:spcPct val="100000"/>
              </a:lnSpc>
              <a:spcBef>
                <a:spcPts val="1260"/>
              </a:spcBef>
            </a:pPr>
            <a:r>
              <a:rPr sz="1600" i="1" spc="-10" dirty="0">
                <a:latin typeface="Franklin Gothic Book"/>
                <a:cs typeface="Franklin Gothic Book"/>
              </a:rPr>
              <a:t>A</a:t>
            </a:r>
            <a:r>
              <a:rPr sz="1600" i="1" spc="-5" dirty="0"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latin typeface="Franklin Gothic Book"/>
                <a:cs typeface="Franklin Gothic Book"/>
              </a:rPr>
              <a:t>gau</a:t>
            </a:r>
            <a:r>
              <a:rPr sz="1600" i="1" spc="-25" dirty="0">
                <a:latin typeface="Franklin Gothic Book"/>
                <a:cs typeface="Franklin Gothic Book"/>
              </a:rPr>
              <a:t>c</a:t>
            </a:r>
            <a:r>
              <a:rPr sz="1600" i="1" spc="-15" dirty="0">
                <a:latin typeface="Franklin Gothic Book"/>
                <a:cs typeface="Franklin Gothic Book"/>
              </a:rPr>
              <a:t>h</a:t>
            </a:r>
            <a:r>
              <a:rPr sz="1600" i="1" spc="-20" dirty="0">
                <a:latin typeface="Franklin Gothic Book"/>
                <a:cs typeface="Franklin Gothic Book"/>
              </a:rPr>
              <a:t>e</a:t>
            </a:r>
            <a:r>
              <a:rPr sz="1600" i="1" spc="-5" dirty="0">
                <a:latin typeface="Franklin Gothic Book"/>
                <a:cs typeface="Franklin Gothic Book"/>
              </a:rPr>
              <a:t>,</a:t>
            </a:r>
            <a:r>
              <a:rPr sz="1600" i="1" spc="25" dirty="0"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latin typeface="Franklin Gothic Book"/>
                <a:cs typeface="Franklin Gothic Book"/>
              </a:rPr>
              <a:t>un</a:t>
            </a:r>
            <a:r>
              <a:rPr sz="1600" i="1" spc="-10" dirty="0">
                <a:latin typeface="Franklin Gothic Book"/>
                <a:cs typeface="Franklin Gothic Book"/>
              </a:rPr>
              <a:t>e</a:t>
            </a:r>
            <a:r>
              <a:rPr sz="1600" i="1" spc="5" dirty="0"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latin typeface="Franklin Gothic Book"/>
                <a:cs typeface="Franklin Gothic Book"/>
              </a:rPr>
              <a:t>p</a:t>
            </a:r>
            <a:r>
              <a:rPr sz="1600" i="1" spc="-15" dirty="0">
                <a:latin typeface="Franklin Gothic Book"/>
                <a:cs typeface="Franklin Gothic Book"/>
              </a:rPr>
              <a:t>a</a:t>
            </a:r>
            <a:r>
              <a:rPr sz="1600" i="1" spc="25" dirty="0">
                <a:latin typeface="Franklin Gothic Book"/>
                <a:cs typeface="Franklin Gothic Book"/>
              </a:rPr>
              <a:t>r</a:t>
            </a:r>
            <a:r>
              <a:rPr sz="1600" i="1" spc="-5" dirty="0">
                <a:latin typeface="Franklin Gothic Book"/>
                <a:cs typeface="Franklin Gothic Book"/>
              </a:rPr>
              <a:t>t</a:t>
            </a:r>
            <a:r>
              <a:rPr sz="1600" i="1" dirty="0">
                <a:latin typeface="Franklin Gothic Book"/>
                <a:cs typeface="Franklin Gothic Book"/>
              </a:rPr>
              <a:t>i</a:t>
            </a:r>
            <a:r>
              <a:rPr sz="1600" i="1" spc="-5" dirty="0">
                <a:latin typeface="Franklin Gothic Book"/>
                <a:cs typeface="Franklin Gothic Book"/>
              </a:rPr>
              <a:t>t</a:t>
            </a:r>
            <a:r>
              <a:rPr sz="1600" i="1" dirty="0">
                <a:latin typeface="Franklin Gothic Book"/>
                <a:cs typeface="Franklin Gothic Book"/>
              </a:rPr>
              <a:t>i</a:t>
            </a:r>
            <a:r>
              <a:rPr sz="1600" i="1" spc="-10" dirty="0">
                <a:latin typeface="Franklin Gothic Book"/>
                <a:cs typeface="Franklin Gothic Book"/>
              </a:rPr>
              <a:t>on</a:t>
            </a:r>
            <a:r>
              <a:rPr sz="1600" i="1" spc="-5" dirty="0">
                <a:latin typeface="Franklin Gothic Book"/>
                <a:cs typeface="Franklin Gothic Book"/>
              </a:rPr>
              <a:t> i</a:t>
            </a:r>
            <a:r>
              <a:rPr sz="1600" i="1" spc="-15" dirty="0">
                <a:latin typeface="Franklin Gothic Book"/>
                <a:cs typeface="Franklin Gothic Book"/>
              </a:rPr>
              <a:t>s</a:t>
            </a:r>
            <a:r>
              <a:rPr sz="1600" i="1" spc="-20" dirty="0">
                <a:latin typeface="Franklin Gothic Book"/>
                <a:cs typeface="Franklin Gothic Book"/>
              </a:rPr>
              <a:t>o</a:t>
            </a:r>
            <a:r>
              <a:rPr sz="1600" i="1" spc="-5" dirty="0">
                <a:latin typeface="Franklin Gothic Book"/>
                <a:cs typeface="Franklin Gothic Book"/>
              </a:rPr>
              <a:t>l</a:t>
            </a:r>
            <a:r>
              <a:rPr sz="1600" i="1" spc="-15" dirty="0">
                <a:latin typeface="Franklin Gothic Book"/>
                <a:cs typeface="Franklin Gothic Book"/>
              </a:rPr>
              <a:t>an</a:t>
            </a:r>
            <a:r>
              <a:rPr sz="1600" i="1" spc="-40" dirty="0">
                <a:latin typeface="Franklin Gothic Book"/>
                <a:cs typeface="Franklin Gothic Book"/>
              </a:rPr>
              <a:t>t</a:t>
            </a:r>
            <a:r>
              <a:rPr sz="1600" i="1" spc="-10" dirty="0">
                <a:latin typeface="Franklin Gothic Book"/>
                <a:cs typeface="Franklin Gothic Book"/>
              </a:rPr>
              <a:t>e</a:t>
            </a:r>
            <a:r>
              <a:rPr sz="1600" i="1" dirty="0"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latin typeface="Franklin Gothic Book"/>
                <a:cs typeface="Franklin Gothic Book"/>
              </a:rPr>
              <a:t>p</a:t>
            </a:r>
            <a:r>
              <a:rPr sz="1600" i="1" spc="-15" dirty="0">
                <a:latin typeface="Franklin Gothic Book"/>
                <a:cs typeface="Franklin Gothic Book"/>
              </a:rPr>
              <a:t>e</a:t>
            </a:r>
            <a:r>
              <a:rPr sz="1600" i="1" spc="-10" dirty="0">
                <a:latin typeface="Franklin Gothic Book"/>
                <a:cs typeface="Franklin Gothic Book"/>
              </a:rPr>
              <a:t>rm</a:t>
            </a:r>
            <a:r>
              <a:rPr sz="1600" i="1" spc="-25" dirty="0">
                <a:latin typeface="Franklin Gothic Book"/>
                <a:cs typeface="Franklin Gothic Book"/>
              </a:rPr>
              <a:t>e</a:t>
            </a:r>
            <a:r>
              <a:rPr sz="1600" i="1" spc="-5" dirty="0">
                <a:latin typeface="Franklin Gothic Book"/>
                <a:cs typeface="Franklin Gothic Book"/>
              </a:rPr>
              <a:t>t</a:t>
            </a:r>
            <a:r>
              <a:rPr sz="1600" i="1" spc="30" dirty="0"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latin typeface="Franklin Gothic Book"/>
                <a:cs typeface="Franklin Gothic Book"/>
              </a:rPr>
              <a:t>de</a:t>
            </a:r>
            <a:r>
              <a:rPr sz="1600" i="1" dirty="0"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latin typeface="Franklin Gothic Book"/>
                <a:cs typeface="Franklin Gothic Book"/>
              </a:rPr>
              <a:t>re</a:t>
            </a:r>
            <a:r>
              <a:rPr sz="1600" i="1" spc="-20" dirty="0">
                <a:latin typeface="Franklin Gothic Book"/>
                <a:cs typeface="Franklin Gothic Book"/>
              </a:rPr>
              <a:t>s</a:t>
            </a:r>
            <a:r>
              <a:rPr sz="1600" i="1" spc="-15" dirty="0">
                <a:latin typeface="Franklin Gothic Book"/>
                <a:cs typeface="Franklin Gothic Book"/>
              </a:rPr>
              <a:t>s</a:t>
            </a:r>
            <a:r>
              <a:rPr sz="1600" i="1" spc="-20" dirty="0">
                <a:latin typeface="Franklin Gothic Book"/>
                <a:cs typeface="Franklin Gothic Book"/>
              </a:rPr>
              <a:t>e</a:t>
            </a:r>
            <a:r>
              <a:rPr sz="1600" i="1" spc="-10" dirty="0">
                <a:latin typeface="Franklin Gothic Book"/>
                <a:cs typeface="Franklin Gothic Book"/>
              </a:rPr>
              <a:t>rrer</a:t>
            </a:r>
            <a:r>
              <a:rPr sz="1600" i="1" spc="-5" dirty="0">
                <a:latin typeface="Franklin Gothic Book"/>
                <a:cs typeface="Franklin Gothic Book"/>
              </a:rPr>
              <a:t> </a:t>
            </a:r>
            <a:r>
              <a:rPr sz="1600" i="1" dirty="0">
                <a:latin typeface="Franklin Gothic Book"/>
                <a:cs typeface="Franklin Gothic Book"/>
              </a:rPr>
              <a:t>l</a:t>
            </a:r>
            <a:r>
              <a:rPr sz="1600" i="1" spc="-10" dirty="0">
                <a:latin typeface="Franklin Gothic Book"/>
                <a:cs typeface="Franklin Gothic Book"/>
              </a:rPr>
              <a:t>a </a:t>
            </a:r>
            <a:r>
              <a:rPr sz="1600" i="1" spc="-15" dirty="0">
                <a:latin typeface="Franklin Gothic Book"/>
                <a:cs typeface="Franklin Gothic Book"/>
              </a:rPr>
              <a:t>c</a:t>
            </a:r>
            <a:r>
              <a:rPr sz="1600" i="1" spc="-20" dirty="0">
                <a:latin typeface="Franklin Gothic Book"/>
                <a:cs typeface="Franklin Gothic Book"/>
              </a:rPr>
              <a:t>o</a:t>
            </a:r>
            <a:r>
              <a:rPr sz="1600" i="1" dirty="0">
                <a:latin typeface="Franklin Gothic Book"/>
                <a:cs typeface="Franklin Gothic Book"/>
              </a:rPr>
              <a:t>l</a:t>
            </a:r>
            <a:r>
              <a:rPr sz="1600" i="1" spc="-10" dirty="0">
                <a:latin typeface="Franklin Gothic Book"/>
                <a:cs typeface="Franklin Gothic Book"/>
              </a:rPr>
              <a:t>onie</a:t>
            </a:r>
            <a:r>
              <a:rPr sz="1600" i="1" spc="10" dirty="0">
                <a:latin typeface="Franklin Gothic Book"/>
                <a:cs typeface="Franklin Gothic Book"/>
              </a:rPr>
              <a:t> </a:t>
            </a:r>
            <a:r>
              <a:rPr sz="1600" i="1" spc="-20" dirty="0">
                <a:latin typeface="Franklin Gothic Book"/>
                <a:cs typeface="Franklin Gothic Book"/>
              </a:rPr>
              <a:t>s</a:t>
            </a:r>
            <a:r>
              <a:rPr sz="1600" i="1" spc="-15" dirty="0">
                <a:latin typeface="Franklin Gothic Book"/>
                <a:cs typeface="Franklin Gothic Book"/>
              </a:rPr>
              <a:t>u</a:t>
            </a:r>
            <a:r>
              <a:rPr sz="1600" i="1" spc="-10" dirty="0">
                <a:latin typeface="Franklin Gothic Book"/>
                <a:cs typeface="Franklin Gothic Book"/>
              </a:rPr>
              <a:t>r 5</a:t>
            </a:r>
            <a:r>
              <a:rPr sz="1600" i="1" spc="5" dirty="0"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latin typeface="Franklin Gothic Book"/>
                <a:cs typeface="Franklin Gothic Book"/>
              </a:rPr>
              <a:t>cadr</a:t>
            </a:r>
            <a:r>
              <a:rPr sz="1600" i="1" spc="-20" dirty="0">
                <a:latin typeface="Franklin Gothic Book"/>
                <a:cs typeface="Franklin Gothic Book"/>
              </a:rPr>
              <a:t>es</a:t>
            </a:r>
            <a:r>
              <a:rPr sz="1600" i="1" spc="-5" dirty="0"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54726" y="4777730"/>
            <a:ext cx="2872105" cy="9607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Ast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titio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un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eux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 cire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placé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ri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ra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illeur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isola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3183632"/>
            <a:ext cx="5134356" cy="36743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3078" y="6653875"/>
            <a:ext cx="7264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478648" y="6708338"/>
            <a:ext cx="1429385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</a:t>
            </a:r>
            <a:r>
              <a:rPr sz="1050" spc="-5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ob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2017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20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37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I.G Les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nourrisseu</a:t>
            </a:r>
            <a:r>
              <a:rPr b="0" i="0" spc="35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551" y="1611117"/>
            <a:ext cx="7821295" cy="1174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xis</a:t>
            </a:r>
            <a:r>
              <a:rPr sz="18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nc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paleme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deux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ty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rris</a:t>
            </a:r>
            <a:r>
              <a:rPr sz="18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1800">
              <a:latin typeface="Franklin Gothic Book"/>
              <a:cs typeface="Franklin Gothic Book"/>
            </a:endParaRPr>
          </a:p>
          <a:p>
            <a:pPr marL="355600" marR="5080" indent="-342900">
              <a:lnSpc>
                <a:spcPct val="100000"/>
              </a:lnSpc>
              <a:spcBef>
                <a:spcPts val="434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nou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risseu</a:t>
            </a:r>
            <a:r>
              <a:rPr sz="18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8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(o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rrisseu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couvre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e),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it éga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leme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ice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iso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ha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t (ph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gauche);</a:t>
            </a:r>
            <a:endParaRPr sz="18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430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nou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risseu</a:t>
            </a:r>
            <a:r>
              <a:rPr sz="18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cad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a </a:t>
            </a:r>
            <a:r>
              <a:rPr sz="18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me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8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8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cad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 c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x (ph</a:t>
            </a:r>
            <a:r>
              <a:rPr sz="18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8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d</a:t>
            </a:r>
            <a:r>
              <a:rPr sz="18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8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800" dirty="0">
                <a:solidFill>
                  <a:srgbClr val="585858"/>
                </a:solidFill>
                <a:latin typeface="Franklin Gothic Book"/>
                <a:cs typeface="Franklin Gothic Book"/>
              </a:rPr>
              <a:t>e).</a:t>
            </a:r>
            <a:endParaRPr sz="18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17135" y="2999232"/>
            <a:ext cx="4530852" cy="23667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095" y="2991611"/>
            <a:ext cx="4415028" cy="36301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97146" y="5731002"/>
            <a:ext cx="2588260" cy="739140"/>
          </a:xfrm>
          <a:custGeom>
            <a:avLst/>
            <a:gdLst/>
            <a:ahLst/>
            <a:cxnLst/>
            <a:rect l="l" t="t" r="r" b="b"/>
            <a:pathLst>
              <a:path w="2588259" h="739139">
                <a:moveTo>
                  <a:pt x="0" y="739140"/>
                </a:moveTo>
                <a:lnTo>
                  <a:pt x="2587752" y="739140"/>
                </a:lnTo>
                <a:lnTo>
                  <a:pt x="2587752" y="0"/>
                </a:lnTo>
                <a:lnTo>
                  <a:pt x="0" y="0"/>
                </a:lnTo>
                <a:lnTo>
                  <a:pt x="0" y="739140"/>
                </a:lnTo>
                <a:close/>
              </a:path>
            </a:pathLst>
          </a:custGeom>
          <a:ln w="28956">
            <a:solidFill>
              <a:srgbClr val="C6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3629" y="5163352"/>
            <a:ext cx="7002780" cy="1466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3009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400">
              <a:latin typeface="Times New Roman"/>
              <a:cs typeface="Times New Roman"/>
            </a:endParaRPr>
          </a:p>
          <a:p>
            <a:pPr marL="4653915" marR="5080">
              <a:lnSpc>
                <a:spcPct val="100000"/>
              </a:lnSpc>
            </a:pP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ourris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eme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f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ait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l’obj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recomma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at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4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mod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7</a:t>
            </a:r>
            <a:r>
              <a:rPr sz="14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–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4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du r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cher</a:t>
            </a:r>
            <a:endParaRPr sz="1400">
              <a:latin typeface="Franklin Gothic Book"/>
              <a:cs typeface="Franklin Gothic Book"/>
            </a:endParaRPr>
          </a:p>
          <a:p>
            <a:pPr marL="12700">
              <a:lnSpc>
                <a:spcPts val="1625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6967728" y="5419344"/>
            <a:ext cx="449579" cy="5775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201721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-10" dirty="0"/>
              <a:t>.</a:t>
            </a:r>
            <a:r>
              <a:rPr dirty="0"/>
              <a:t> </a:t>
            </a:r>
            <a:r>
              <a:rPr spc="10" dirty="0"/>
              <a:t>L</a:t>
            </a:r>
            <a:r>
              <a:rPr spc="-20" dirty="0"/>
              <a:t>a</a:t>
            </a:r>
            <a:r>
              <a:rPr spc="-25" dirty="0"/>
              <a:t> </a:t>
            </a:r>
            <a:r>
              <a:rPr dirty="0"/>
              <a:t>r</a:t>
            </a:r>
            <a:r>
              <a:rPr spc="15" dirty="0"/>
              <a:t>u</a:t>
            </a:r>
            <a:r>
              <a:rPr spc="-25" dirty="0"/>
              <a:t>c</a:t>
            </a:r>
            <a:r>
              <a:rPr spc="-35" dirty="0"/>
              <a:t>h</a:t>
            </a:r>
            <a:r>
              <a:rPr spc="-20" dirty="0"/>
              <a:t>e</a:t>
            </a:r>
            <a:r>
              <a:rPr spc="-35" dirty="0"/>
              <a:t> </a:t>
            </a:r>
            <a:r>
              <a:rPr spc="-30" dirty="0"/>
              <a:t>e</a:t>
            </a:r>
            <a:r>
              <a:rPr dirty="0"/>
              <a:t>t</a:t>
            </a:r>
            <a:r>
              <a:rPr spc="-25" dirty="0"/>
              <a:t> </a:t>
            </a:r>
            <a:r>
              <a:rPr spc="5" dirty="0"/>
              <a:t>s</a:t>
            </a:r>
            <a:r>
              <a:rPr spc="-15" dirty="0"/>
              <a:t>e</a:t>
            </a:r>
            <a:r>
              <a:rPr dirty="0"/>
              <a:t>s</a:t>
            </a:r>
            <a:r>
              <a:rPr spc="-40" dirty="0"/>
              <a:t> </a:t>
            </a:r>
            <a:r>
              <a:rPr spc="-10" dirty="0"/>
              <a:t>c</a:t>
            </a:r>
            <a:r>
              <a:rPr spc="5" dirty="0"/>
              <a:t>o</a:t>
            </a:r>
            <a:r>
              <a:rPr spc="-35" dirty="0"/>
              <a:t>m</a:t>
            </a:r>
            <a:r>
              <a:rPr dirty="0"/>
              <a:t>p</a:t>
            </a:r>
            <a:r>
              <a:rPr spc="-15" dirty="0"/>
              <a:t>o</a:t>
            </a:r>
            <a:r>
              <a:rPr spc="-5" dirty="0"/>
              <a:t>sants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I.H</a:t>
            </a:r>
            <a:r>
              <a:rPr b="0" i="0" spc="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</a:t>
            </a:r>
            <a:r>
              <a:rPr b="0" i="0" spc="-3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su</a:t>
            </a:r>
            <a:r>
              <a:rPr b="0" i="0" spc="5" dirty="0">
                <a:latin typeface="Franklin Gothic Book"/>
                <a:cs typeface="Franklin Gothic Book"/>
              </a:rPr>
              <a:t>p</a:t>
            </a:r>
            <a:r>
              <a:rPr b="0" i="0" spc="-5" dirty="0">
                <a:latin typeface="Franklin Gothic Book"/>
                <a:cs typeface="Franklin Gothic Book"/>
              </a:rPr>
              <a:t>po</a:t>
            </a:r>
            <a:r>
              <a:rPr b="0" i="0" spc="11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ts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de </a:t>
            </a:r>
            <a:r>
              <a:rPr b="0" i="0" spc="-1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uches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201722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551" y="1580955"/>
            <a:ext cx="8355965" cy="4159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90000"/>
              </a:lnSpc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Mieux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aut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surél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 les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uches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prémunir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l’humidi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sol.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cela,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xis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nom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bre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ux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sup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s. </a:t>
            </a:r>
            <a:r>
              <a:rPr sz="1500" spc="-7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eillez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pos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onner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uches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eur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 ne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maltrai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 d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lo</a:t>
            </a:r>
            <a:r>
              <a:rPr sz="15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vis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ble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aut,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lég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ment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incl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née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afin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l’eau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plu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ne 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hoix se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amment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onc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:</a:t>
            </a:r>
            <a:endParaRPr sz="15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180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yp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5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180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ix/disponi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5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180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ait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nshumiez ou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non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hes ;</a:t>
            </a:r>
            <a:endParaRPr sz="15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180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la possibil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non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aplanir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re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rain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(ce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ains suppo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s’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bien aux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pen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es).</a:t>
            </a:r>
            <a:endParaRPr sz="15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32"/>
              </a:spcBef>
              <a:buClr>
                <a:srgbClr val="585858"/>
              </a:buClr>
              <a:buFont typeface="Franklin Gothic Book"/>
              <a:buChar char="-"/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sup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:</a:t>
            </a:r>
            <a:endParaRPr sz="15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180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ings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sol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urable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ché,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bie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pe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ue.</a:t>
            </a:r>
            <a:endParaRPr sz="1500">
              <a:latin typeface="Franklin Gothic Book"/>
              <a:cs typeface="Franklin Gothic Book"/>
            </a:endParaRPr>
          </a:p>
          <a:p>
            <a:pPr marL="355600" marR="274955" indent="-342900" algn="just">
              <a:lnSpc>
                <a:spcPct val="90100"/>
              </a:lnSpc>
              <a:spcBef>
                <a:spcPts val="355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 as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ez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peu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lles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soient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oli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p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 l’humidi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é.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soul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sol par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paings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aut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obj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ugmen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leur long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é.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 multitu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dimens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ons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xis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ait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ne 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pas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poss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ble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’y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loger 4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ruches.</a:t>
            </a:r>
            <a:endParaRPr sz="15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180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 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éconseiller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 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ables,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vie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ssant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mal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ab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ues.</a:t>
            </a:r>
            <a:endParaRPr sz="1500">
              <a:latin typeface="Franklin Gothic Book"/>
              <a:cs typeface="Franklin Gothic Book"/>
            </a:endParaRPr>
          </a:p>
          <a:p>
            <a:pPr marL="355600" indent="-342900">
              <a:lnSpc>
                <a:spcPts val="1710"/>
              </a:lnSpc>
              <a:spcBef>
                <a:spcPts val="180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magasins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api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oposent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sup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spéciaux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pri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ariés.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endParaRPr sz="1500">
              <a:latin typeface="Franklin Gothic Book"/>
              <a:cs typeface="Franklin Gothic Book"/>
            </a:endParaRPr>
          </a:p>
          <a:p>
            <a:pPr marL="355600">
              <a:lnSpc>
                <a:spcPts val="1710"/>
              </a:lnSpc>
            </a:pP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icoleu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ussi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uer leur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opre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ys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ème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uppo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en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plasti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al,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bois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,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c.</a:t>
            </a:r>
            <a:endParaRPr sz="15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37969" y="2222695"/>
            <a:ext cx="5068570" cy="394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II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.</a:t>
            </a:r>
            <a:r>
              <a:rPr sz="2900" spc="-10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Les </a:t>
            </a:r>
            <a:r>
              <a:rPr sz="2900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p</a:t>
            </a:r>
            <a:r>
              <a:rPr sz="2900" spc="-55" dirty="0">
                <a:solidFill>
                  <a:srgbClr val="84183B"/>
                </a:solidFill>
                <a:latin typeface="Franklin Gothic Book"/>
                <a:cs typeface="Franklin Gothic Book"/>
              </a:rPr>
              <a:t>r</a:t>
            </a:r>
            <a:r>
              <a:rPr sz="2900" spc="-25" dirty="0">
                <a:solidFill>
                  <a:srgbClr val="84183B"/>
                </a:solidFill>
                <a:latin typeface="Franklin Gothic Book"/>
                <a:cs typeface="Franklin Gothic Book"/>
              </a:rPr>
              <a:t>o</a:t>
            </a:r>
            <a:r>
              <a:rPr sz="2900" spc="-55" dirty="0">
                <a:solidFill>
                  <a:srgbClr val="84183B"/>
                </a:solidFill>
                <a:latin typeface="Franklin Gothic Book"/>
                <a:cs typeface="Franklin Gothic Book"/>
              </a:rPr>
              <a:t>t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ections</a:t>
            </a:r>
            <a:r>
              <a:rPr sz="2900" spc="-30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de l</a:t>
            </a:r>
            <a:r>
              <a:rPr sz="2900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’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apicu</a:t>
            </a:r>
            <a:r>
              <a:rPr sz="2900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l</a:t>
            </a:r>
            <a:r>
              <a:rPr sz="2900" spc="-60" dirty="0">
                <a:solidFill>
                  <a:srgbClr val="84183B"/>
                </a:solidFill>
                <a:latin typeface="Franklin Gothic Book"/>
                <a:cs typeface="Franklin Gothic Book"/>
              </a:rPr>
              <a:t>t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eur</a:t>
            </a:r>
            <a:endParaRPr sz="29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201723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>
                <a:latin typeface="Franklin Gothic Book"/>
                <a:cs typeface="Franklin Gothic Book"/>
              </a:rPr>
              <a:t>I</a:t>
            </a:r>
            <a:r>
              <a:rPr spc="0" dirty="0">
                <a:latin typeface="Franklin Gothic Book"/>
                <a:cs typeface="Franklin Gothic Book"/>
              </a:rPr>
              <a:t>I</a:t>
            </a:r>
            <a:r>
              <a:rPr dirty="0">
                <a:latin typeface="Franklin Gothic Book"/>
                <a:cs typeface="Franklin Gothic Book"/>
              </a:rPr>
              <a:t>.</a:t>
            </a:r>
            <a:r>
              <a:rPr spc="-10" dirty="0">
                <a:latin typeface="Franklin Gothic Book"/>
                <a:cs typeface="Franklin Gothic Book"/>
              </a:rPr>
              <a:t> </a:t>
            </a:r>
            <a:r>
              <a:rPr spc="10" dirty="0">
                <a:latin typeface="Franklin Gothic Book"/>
                <a:cs typeface="Franklin Gothic Book"/>
              </a:rPr>
              <a:t>P</a:t>
            </a:r>
            <a:r>
              <a:rPr spc="-20" dirty="0">
                <a:latin typeface="Franklin Gothic Book"/>
                <a:cs typeface="Franklin Gothic Book"/>
              </a:rPr>
              <a:t>r</a:t>
            </a:r>
            <a:r>
              <a:rPr spc="-15" dirty="0">
                <a:latin typeface="Franklin Gothic Book"/>
                <a:cs typeface="Franklin Gothic Book"/>
              </a:rPr>
              <a:t>o</a:t>
            </a:r>
            <a:r>
              <a:rPr spc="-75" dirty="0">
                <a:latin typeface="Franklin Gothic Book"/>
                <a:cs typeface="Franklin Gothic Book"/>
              </a:rPr>
              <a:t>t</a:t>
            </a:r>
            <a:r>
              <a:rPr dirty="0">
                <a:latin typeface="Franklin Gothic Book"/>
                <a:cs typeface="Franklin Gothic Book"/>
              </a:rPr>
              <a:t>ection</a:t>
            </a:r>
            <a:r>
              <a:rPr spc="-35" dirty="0">
                <a:latin typeface="Franklin Gothic Book"/>
                <a:cs typeface="Franklin Gothic Book"/>
              </a:rPr>
              <a:t> </a:t>
            </a:r>
            <a:r>
              <a:rPr spc="10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20" dirty="0">
                <a:latin typeface="Franklin Gothic Book"/>
                <a:cs typeface="Franklin Gothic Book"/>
              </a:rPr>
              <a:t>ap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-15" dirty="0">
                <a:latin typeface="Franklin Gothic Book"/>
                <a:cs typeface="Franklin Gothic Book"/>
              </a:rPr>
              <a:t>cul</a:t>
            </a:r>
            <a:r>
              <a:rPr spc="-75" dirty="0">
                <a:latin typeface="Franklin Gothic Book"/>
                <a:cs typeface="Franklin Gothic Book"/>
              </a:rPr>
              <a:t>t</a:t>
            </a:r>
            <a:r>
              <a:rPr spc="-15" dirty="0">
                <a:latin typeface="Franklin Gothic Book"/>
                <a:cs typeface="Franklin Gothic Book"/>
              </a:rPr>
              <a:t>eur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II.A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La</a:t>
            </a:r>
            <a:r>
              <a:rPr b="0" i="0" spc="-1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com</a:t>
            </a:r>
            <a:r>
              <a:rPr b="0" i="0" spc="-15" dirty="0">
                <a:latin typeface="Franklin Gothic Book"/>
                <a:cs typeface="Franklin Gothic Book"/>
              </a:rPr>
              <a:t>b</a:t>
            </a:r>
            <a:r>
              <a:rPr b="0" i="0" spc="-5" dirty="0">
                <a:latin typeface="Franklin Gothic Book"/>
                <a:cs typeface="Franklin Gothic Book"/>
              </a:rPr>
              <a:t>inaison</a:t>
            </a:r>
          </a:p>
        </p:txBody>
      </p:sp>
      <p:sp>
        <p:nvSpPr>
          <p:cNvPr id="3" name="object 3"/>
          <p:cNvSpPr/>
          <p:nvPr/>
        </p:nvSpPr>
        <p:spPr>
          <a:xfrm>
            <a:off x="886205" y="5820917"/>
            <a:ext cx="3500754" cy="739140"/>
          </a:xfrm>
          <a:custGeom>
            <a:avLst/>
            <a:gdLst/>
            <a:ahLst/>
            <a:cxnLst/>
            <a:rect l="l" t="t" r="r" b="b"/>
            <a:pathLst>
              <a:path w="3500754" h="739140">
                <a:moveTo>
                  <a:pt x="0" y="739139"/>
                </a:moveTo>
                <a:lnTo>
                  <a:pt x="3500628" y="739139"/>
                </a:lnTo>
                <a:lnTo>
                  <a:pt x="3500628" y="0"/>
                </a:lnTo>
                <a:lnTo>
                  <a:pt x="0" y="0"/>
                </a:lnTo>
                <a:lnTo>
                  <a:pt x="0" y="7391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86205" y="5820917"/>
            <a:ext cx="3500754" cy="739140"/>
          </a:xfrm>
          <a:custGeom>
            <a:avLst/>
            <a:gdLst/>
            <a:ahLst/>
            <a:cxnLst/>
            <a:rect l="l" t="t" r="r" b="b"/>
            <a:pathLst>
              <a:path w="3500754" h="739140">
                <a:moveTo>
                  <a:pt x="0" y="739139"/>
                </a:moveTo>
                <a:lnTo>
                  <a:pt x="3500628" y="739139"/>
                </a:lnTo>
                <a:lnTo>
                  <a:pt x="3500628" y="0"/>
                </a:lnTo>
                <a:lnTo>
                  <a:pt x="0" y="0"/>
                </a:lnTo>
                <a:lnTo>
                  <a:pt x="0" y="739139"/>
                </a:lnTo>
                <a:close/>
              </a:path>
            </a:pathLst>
          </a:custGeom>
          <a:ln w="28955">
            <a:solidFill>
              <a:srgbClr val="A3634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23944" y="5554979"/>
            <a:ext cx="515112" cy="4983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45252" y="432816"/>
            <a:ext cx="3656076" cy="53294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79551" y="1603815"/>
            <a:ext cx="5723890" cy="4909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223010">
              <a:lnSpc>
                <a:spcPct val="100000"/>
              </a:lnSpc>
            </a:pP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enue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cul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eur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it ê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re 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ple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claire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 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 au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maximum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piqûr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s. </a:t>
            </a:r>
            <a:r>
              <a:rPr sz="1500" spc="-18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paisseur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ssu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alement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ê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san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ne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pa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eignent la peau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cul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500" spc="-9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500">
              <a:latin typeface="Franklin Gothic Book"/>
              <a:cs typeface="Franklin Gothic Book"/>
            </a:endParaRPr>
          </a:p>
          <a:p>
            <a:pPr marL="12700" marR="984250">
              <a:lnSpc>
                <a:spcPct val="100000"/>
              </a:lnSpc>
              <a:spcBef>
                <a:spcPts val="360"/>
              </a:spcBef>
            </a:pP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xis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ande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arié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ombinai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égr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ales,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les,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uses,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alons,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guêt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es,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manchons,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c.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500" spc="-18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iel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enue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mmo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ric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500">
              <a:latin typeface="Franklin Gothic Book"/>
              <a:cs typeface="Franklin Gothic Book"/>
            </a:endParaRPr>
          </a:p>
          <a:p>
            <a:pPr marL="12700" marR="1377315">
              <a:lnSpc>
                <a:spcPct val="100000"/>
              </a:lnSpc>
              <a:spcBef>
                <a:spcPts val="360"/>
              </a:spcBef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permanenc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ain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dis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ance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visage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500">
              <a:latin typeface="Franklin Gothic Book"/>
              <a:cs typeface="Franklin Gothic Book"/>
            </a:endParaRPr>
          </a:p>
          <a:p>
            <a:pPr marL="12700" marR="1135380">
              <a:lnSpc>
                <a:spcPct val="100000"/>
              </a:lnSpc>
              <a:spcBef>
                <a:spcPts val="360"/>
              </a:spcBef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end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vul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érables sont 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ermées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élas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sc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ch,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enco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laires/s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ch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ui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bie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mées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nt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prat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 mal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mou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ements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l’apicul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s. </a:t>
            </a:r>
            <a:r>
              <a:rPr sz="1500" spc="-18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 a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besoin 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ure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seulement 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uel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mèt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uer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s’in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sous la 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enue.</a:t>
            </a:r>
            <a:endParaRPr sz="1500">
              <a:latin typeface="Franklin Gothic Book"/>
              <a:cs typeface="Franklin Gothic Book"/>
            </a:endParaRPr>
          </a:p>
          <a:p>
            <a:pPr marR="5080" algn="r">
              <a:lnSpc>
                <a:spcPct val="100000"/>
              </a:lnSpc>
              <a:spcBef>
                <a:spcPts val="925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  <a:p>
            <a:pPr marL="497840" marR="2109470">
              <a:lnSpc>
                <a:spcPct val="100000"/>
              </a:lnSpc>
              <a:spcBef>
                <a:spcPts val="965"/>
              </a:spcBef>
            </a:pPr>
            <a:r>
              <a:rPr sz="14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our</a:t>
            </a:r>
            <a:r>
              <a:rPr sz="14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n ra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el 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r la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éc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it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4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cas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û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res,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con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4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nn</a:t>
            </a:r>
            <a:r>
              <a:rPr sz="14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14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4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Séc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it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4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ré</a:t>
            </a:r>
            <a:r>
              <a:rPr sz="14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tion</a:t>
            </a:r>
            <a:r>
              <a:rPr sz="14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4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4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4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endParaRPr sz="1400">
              <a:latin typeface="Franklin Gothic Book"/>
              <a:cs typeface="Franklin Gothic Book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201724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>
                <a:latin typeface="Franklin Gothic Book"/>
                <a:cs typeface="Franklin Gothic Book"/>
              </a:rPr>
              <a:t>I</a:t>
            </a:r>
            <a:r>
              <a:rPr spc="0" dirty="0">
                <a:latin typeface="Franklin Gothic Book"/>
                <a:cs typeface="Franklin Gothic Book"/>
              </a:rPr>
              <a:t>I</a:t>
            </a:r>
            <a:r>
              <a:rPr dirty="0">
                <a:latin typeface="Franklin Gothic Book"/>
                <a:cs typeface="Franklin Gothic Book"/>
              </a:rPr>
              <a:t>.</a:t>
            </a:r>
            <a:r>
              <a:rPr spc="-10" dirty="0">
                <a:latin typeface="Franklin Gothic Book"/>
                <a:cs typeface="Franklin Gothic Book"/>
              </a:rPr>
              <a:t> </a:t>
            </a:r>
            <a:r>
              <a:rPr spc="10" dirty="0">
                <a:latin typeface="Franklin Gothic Book"/>
                <a:cs typeface="Franklin Gothic Book"/>
              </a:rPr>
              <a:t>P</a:t>
            </a:r>
            <a:r>
              <a:rPr spc="-20" dirty="0">
                <a:latin typeface="Franklin Gothic Book"/>
                <a:cs typeface="Franklin Gothic Book"/>
              </a:rPr>
              <a:t>r</a:t>
            </a:r>
            <a:r>
              <a:rPr spc="-15" dirty="0">
                <a:latin typeface="Franklin Gothic Book"/>
                <a:cs typeface="Franklin Gothic Book"/>
              </a:rPr>
              <a:t>o</a:t>
            </a:r>
            <a:r>
              <a:rPr spc="-75" dirty="0">
                <a:latin typeface="Franklin Gothic Book"/>
                <a:cs typeface="Franklin Gothic Book"/>
              </a:rPr>
              <a:t>t</a:t>
            </a:r>
            <a:r>
              <a:rPr dirty="0">
                <a:latin typeface="Franklin Gothic Book"/>
                <a:cs typeface="Franklin Gothic Book"/>
              </a:rPr>
              <a:t>ection</a:t>
            </a:r>
            <a:r>
              <a:rPr spc="-35" dirty="0">
                <a:latin typeface="Franklin Gothic Book"/>
                <a:cs typeface="Franklin Gothic Book"/>
              </a:rPr>
              <a:t> </a:t>
            </a:r>
            <a:r>
              <a:rPr spc="10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20" dirty="0">
                <a:latin typeface="Franklin Gothic Book"/>
                <a:cs typeface="Franklin Gothic Book"/>
              </a:rPr>
              <a:t>ap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-15" dirty="0">
                <a:latin typeface="Franklin Gothic Book"/>
                <a:cs typeface="Franklin Gothic Book"/>
              </a:rPr>
              <a:t>cul</a:t>
            </a:r>
            <a:r>
              <a:rPr spc="-75" dirty="0">
                <a:latin typeface="Franklin Gothic Book"/>
                <a:cs typeface="Franklin Gothic Book"/>
              </a:rPr>
              <a:t>t</a:t>
            </a:r>
            <a:r>
              <a:rPr spc="-15" dirty="0">
                <a:latin typeface="Franklin Gothic Book"/>
                <a:cs typeface="Franklin Gothic Book"/>
              </a:rPr>
              <a:t>eur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II.B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ch</a:t>
            </a:r>
            <a:r>
              <a:rPr b="0" i="0" spc="-10" dirty="0">
                <a:latin typeface="Franklin Gothic Book"/>
                <a:cs typeface="Franklin Gothic Book"/>
              </a:rPr>
              <a:t>a</a:t>
            </a:r>
            <a:r>
              <a:rPr b="0" i="0" dirty="0">
                <a:latin typeface="Franklin Gothic Book"/>
                <a:cs typeface="Franklin Gothic Book"/>
              </a:rPr>
              <a:t>ussures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spc="-15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t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guêtres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13384" y="1628384"/>
            <a:ext cx="8297545" cy="691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chocs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piqûre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s, 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ussures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mieux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piculture. 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taines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isons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ê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per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grâ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élasti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elle.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373879" y="3025139"/>
            <a:ext cx="4312920" cy="27279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426711" y="5546841"/>
            <a:ext cx="7264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36448" y="2542032"/>
            <a:ext cx="3680459" cy="41498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81964" y="6492694"/>
            <a:ext cx="727075" cy="204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201725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>
                <a:latin typeface="Franklin Gothic Book"/>
                <a:cs typeface="Franklin Gothic Book"/>
              </a:rPr>
              <a:t>I</a:t>
            </a:r>
            <a:r>
              <a:rPr spc="0" dirty="0">
                <a:latin typeface="Franklin Gothic Book"/>
                <a:cs typeface="Franklin Gothic Book"/>
              </a:rPr>
              <a:t>I</a:t>
            </a:r>
            <a:r>
              <a:rPr dirty="0">
                <a:latin typeface="Franklin Gothic Book"/>
                <a:cs typeface="Franklin Gothic Book"/>
              </a:rPr>
              <a:t>.</a:t>
            </a:r>
            <a:r>
              <a:rPr spc="-10" dirty="0">
                <a:latin typeface="Franklin Gothic Book"/>
                <a:cs typeface="Franklin Gothic Book"/>
              </a:rPr>
              <a:t> </a:t>
            </a:r>
            <a:r>
              <a:rPr spc="10" dirty="0">
                <a:latin typeface="Franklin Gothic Book"/>
                <a:cs typeface="Franklin Gothic Book"/>
              </a:rPr>
              <a:t>P</a:t>
            </a:r>
            <a:r>
              <a:rPr spc="-20" dirty="0">
                <a:latin typeface="Franklin Gothic Book"/>
                <a:cs typeface="Franklin Gothic Book"/>
              </a:rPr>
              <a:t>r</a:t>
            </a:r>
            <a:r>
              <a:rPr spc="-15" dirty="0">
                <a:latin typeface="Franklin Gothic Book"/>
                <a:cs typeface="Franklin Gothic Book"/>
              </a:rPr>
              <a:t>o</a:t>
            </a:r>
            <a:r>
              <a:rPr spc="-75" dirty="0">
                <a:latin typeface="Franklin Gothic Book"/>
                <a:cs typeface="Franklin Gothic Book"/>
              </a:rPr>
              <a:t>t</a:t>
            </a:r>
            <a:r>
              <a:rPr dirty="0">
                <a:latin typeface="Franklin Gothic Book"/>
                <a:cs typeface="Franklin Gothic Book"/>
              </a:rPr>
              <a:t>ection</a:t>
            </a:r>
            <a:r>
              <a:rPr spc="-35" dirty="0">
                <a:latin typeface="Franklin Gothic Book"/>
                <a:cs typeface="Franklin Gothic Book"/>
              </a:rPr>
              <a:t> </a:t>
            </a:r>
            <a:r>
              <a:rPr spc="10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20" dirty="0">
                <a:latin typeface="Franklin Gothic Book"/>
                <a:cs typeface="Franklin Gothic Book"/>
              </a:rPr>
              <a:t>ap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-15" dirty="0">
                <a:latin typeface="Franklin Gothic Book"/>
                <a:cs typeface="Franklin Gothic Book"/>
              </a:rPr>
              <a:t>cul</a:t>
            </a:r>
            <a:r>
              <a:rPr spc="-75" dirty="0">
                <a:latin typeface="Franklin Gothic Book"/>
                <a:cs typeface="Franklin Gothic Book"/>
              </a:rPr>
              <a:t>t</a:t>
            </a:r>
            <a:r>
              <a:rPr spc="-15" dirty="0">
                <a:latin typeface="Franklin Gothic Book"/>
                <a:cs typeface="Franklin Gothic Book"/>
              </a:rPr>
              <a:t>eur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II.C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Les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gants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13384" y="1413881"/>
            <a:ext cx="5067300" cy="2983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 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cuir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soupl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spéci</a:t>
            </a: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ati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apicole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dés.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Ils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suppo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un 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olut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alcool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 dés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endParaRPr sz="1600">
              <a:latin typeface="Franklin Gothic Book"/>
              <a:cs typeface="Franklin Gothic Book"/>
            </a:endParaRPr>
          </a:p>
          <a:p>
            <a:pPr marL="12700" marR="24765">
              <a:lnSpc>
                <a:spcPct val="100000"/>
              </a:lnSpc>
              <a:spcBef>
                <a:spcPts val="384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te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 j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 fra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;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nitr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 su</a:t>
            </a:r>
            <a:r>
              <a:rPr sz="16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out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tine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pou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opéra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tions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tion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sanitaire, car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les.</a:t>
            </a:r>
            <a:endParaRPr sz="1600">
              <a:latin typeface="Franklin Gothic Book"/>
              <a:cs typeface="Franklin Gothic Book"/>
            </a:endParaRPr>
          </a:p>
          <a:p>
            <a:pPr marL="12700" marR="111125">
              <a:lnSpc>
                <a:spcPct val="100000"/>
              </a:lnSpc>
              <a:spcBef>
                <a:spcPts val="380"/>
              </a:spcBef>
            </a:pPr>
            <a:r>
              <a:rPr sz="1600" spc="-204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ssentiel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jus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ux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coudes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-dessus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nches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ison,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fér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ris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uvrir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picul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600" spc="-1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827776" y="737616"/>
            <a:ext cx="3313176" cy="49804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860541" y="5524286"/>
            <a:ext cx="7264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52244" y="4338826"/>
            <a:ext cx="3467100" cy="25191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998091" y="6673991"/>
            <a:ext cx="7264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478648" y="6708338"/>
            <a:ext cx="1429385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</a:t>
            </a:r>
            <a:r>
              <a:rPr sz="1050" spc="-5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ob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2017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26</a:t>
            </a:r>
            <a:r>
              <a:rPr sz="1050" spc="-10" dirty="0">
                <a:solidFill>
                  <a:srgbClr val="888888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888888"/>
                </a:solidFill>
                <a:latin typeface="Arial"/>
                <a:cs typeface="Arial"/>
              </a:rPr>
              <a:t>37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>
                <a:latin typeface="Franklin Gothic Book"/>
                <a:cs typeface="Franklin Gothic Book"/>
              </a:rPr>
              <a:t>I</a:t>
            </a:r>
            <a:r>
              <a:rPr spc="0" dirty="0">
                <a:latin typeface="Franklin Gothic Book"/>
                <a:cs typeface="Franklin Gothic Book"/>
              </a:rPr>
              <a:t>I</a:t>
            </a:r>
            <a:r>
              <a:rPr dirty="0">
                <a:latin typeface="Franklin Gothic Book"/>
                <a:cs typeface="Franklin Gothic Book"/>
              </a:rPr>
              <a:t>.</a:t>
            </a:r>
            <a:r>
              <a:rPr spc="-10" dirty="0">
                <a:latin typeface="Franklin Gothic Book"/>
                <a:cs typeface="Franklin Gothic Book"/>
              </a:rPr>
              <a:t> </a:t>
            </a:r>
            <a:r>
              <a:rPr spc="10" dirty="0">
                <a:latin typeface="Franklin Gothic Book"/>
                <a:cs typeface="Franklin Gothic Book"/>
              </a:rPr>
              <a:t>P</a:t>
            </a:r>
            <a:r>
              <a:rPr spc="-20" dirty="0">
                <a:latin typeface="Franklin Gothic Book"/>
                <a:cs typeface="Franklin Gothic Book"/>
              </a:rPr>
              <a:t>r</a:t>
            </a:r>
            <a:r>
              <a:rPr spc="-15" dirty="0">
                <a:latin typeface="Franklin Gothic Book"/>
                <a:cs typeface="Franklin Gothic Book"/>
              </a:rPr>
              <a:t>o</a:t>
            </a:r>
            <a:r>
              <a:rPr spc="-75" dirty="0">
                <a:latin typeface="Franklin Gothic Book"/>
                <a:cs typeface="Franklin Gothic Book"/>
              </a:rPr>
              <a:t>t</a:t>
            </a:r>
            <a:r>
              <a:rPr dirty="0">
                <a:latin typeface="Franklin Gothic Book"/>
                <a:cs typeface="Franklin Gothic Book"/>
              </a:rPr>
              <a:t>ection</a:t>
            </a:r>
            <a:r>
              <a:rPr spc="-35" dirty="0">
                <a:latin typeface="Franklin Gothic Book"/>
                <a:cs typeface="Franklin Gothic Book"/>
              </a:rPr>
              <a:t> </a:t>
            </a:r>
            <a:r>
              <a:rPr spc="10" dirty="0">
                <a:latin typeface="Franklin Gothic Book"/>
                <a:cs typeface="Franklin Gothic Book"/>
              </a:rPr>
              <a:t>d</a:t>
            </a:r>
            <a:r>
              <a:rPr spc="-20" dirty="0">
                <a:latin typeface="Franklin Gothic Book"/>
                <a:cs typeface="Franklin Gothic Book"/>
              </a:rPr>
              <a:t>e</a:t>
            </a:r>
            <a:r>
              <a:rPr spc="-25" dirty="0">
                <a:latin typeface="Franklin Gothic Book"/>
                <a:cs typeface="Franklin Gothic Book"/>
              </a:rPr>
              <a:t> </a:t>
            </a:r>
            <a:r>
              <a:rPr spc="-5" dirty="0">
                <a:latin typeface="Franklin Gothic Book"/>
                <a:cs typeface="Franklin Gothic Book"/>
              </a:rPr>
              <a:t>l</a:t>
            </a:r>
            <a:r>
              <a:rPr spc="10" dirty="0">
                <a:latin typeface="Franklin Gothic Book"/>
                <a:cs typeface="Franklin Gothic Book"/>
              </a:rPr>
              <a:t>’</a:t>
            </a:r>
            <a:r>
              <a:rPr spc="-20" dirty="0">
                <a:latin typeface="Franklin Gothic Book"/>
                <a:cs typeface="Franklin Gothic Book"/>
              </a:rPr>
              <a:t>ap</a:t>
            </a:r>
            <a:r>
              <a:rPr spc="-5" dirty="0">
                <a:latin typeface="Franklin Gothic Book"/>
                <a:cs typeface="Franklin Gothic Book"/>
              </a:rPr>
              <a:t>i</a:t>
            </a:r>
            <a:r>
              <a:rPr spc="-15" dirty="0">
                <a:latin typeface="Franklin Gothic Book"/>
                <a:cs typeface="Franklin Gothic Book"/>
              </a:rPr>
              <a:t>cul</a:t>
            </a:r>
            <a:r>
              <a:rPr spc="-75" dirty="0">
                <a:latin typeface="Franklin Gothic Book"/>
                <a:cs typeface="Franklin Gothic Book"/>
              </a:rPr>
              <a:t>t</a:t>
            </a:r>
            <a:r>
              <a:rPr spc="-15" dirty="0">
                <a:latin typeface="Franklin Gothic Book"/>
                <a:cs typeface="Franklin Gothic Book"/>
              </a:rPr>
              <a:t>eur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II.D</a:t>
            </a:r>
            <a:r>
              <a:rPr b="0" i="0" spc="-5" dirty="0">
                <a:latin typeface="Franklin Gothic Book"/>
                <a:cs typeface="Franklin Gothic Book"/>
              </a:rPr>
              <a:t> </a:t>
            </a:r>
            <a:r>
              <a:rPr b="0" i="0" spc="-395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’entr</a:t>
            </a:r>
            <a:r>
              <a:rPr b="0" i="0" spc="-15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tien</a:t>
            </a:r>
          </a:p>
        </p:txBody>
      </p:sp>
      <p:sp>
        <p:nvSpPr>
          <p:cNvPr id="3" name="object 3"/>
          <p:cNvSpPr/>
          <p:nvPr/>
        </p:nvSpPr>
        <p:spPr>
          <a:xfrm>
            <a:off x="2709672" y="4917947"/>
            <a:ext cx="1420368" cy="11490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163567" y="4622291"/>
            <a:ext cx="1741932" cy="17419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13384" y="1628384"/>
            <a:ext cx="8182609" cy="23133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73355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â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cire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fr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apicu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tur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ez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arr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sser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ncipal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gratt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opre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’un 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lè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-cadre.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ha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pér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ture,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poss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d’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caler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euille d’essu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e-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out entre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 à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sser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tissus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nl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seconde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tâch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odu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spéci</a:t>
            </a: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xis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apicoles.</a:t>
            </a:r>
            <a:endParaRPr sz="16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3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7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6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GE À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UT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EMP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b="1" spc="-1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TU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endParaRPr sz="1600">
              <a:latin typeface="Franklin Gothic Book"/>
              <a:cs typeface="Franklin Gothic Book"/>
            </a:endParaRPr>
          </a:p>
          <a:p>
            <a:pPr marL="12700" marR="5080">
              <a:lnSpc>
                <a:spcPct val="100000"/>
              </a:lnSpc>
              <a:spcBef>
                <a:spcPts val="380"/>
              </a:spcBef>
            </a:pP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picul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s,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chois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ssez l’option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plus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chaude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l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(9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°C).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lir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tissus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puis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passe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z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-le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201727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59429" y="2222695"/>
            <a:ext cx="3023870" cy="394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III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.</a:t>
            </a:r>
            <a:r>
              <a:rPr sz="2900" spc="-2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Le</a:t>
            </a:r>
            <a:r>
              <a:rPr sz="2900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 p</a:t>
            </a:r>
            <a:r>
              <a:rPr sz="2900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tit</a:t>
            </a:r>
            <a:r>
              <a:rPr sz="2900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matériel</a:t>
            </a:r>
            <a:endParaRPr sz="2900">
              <a:latin typeface="Franklin Gothic Book"/>
              <a:cs typeface="Franklin Gothic Book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201728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0" dirty="0"/>
              <a:t>I</a:t>
            </a:r>
            <a:r>
              <a:rPr spc="-15" dirty="0"/>
              <a:t>I</a:t>
            </a:r>
            <a:r>
              <a:rPr spc="-10" dirty="0"/>
              <a:t>. </a:t>
            </a:r>
            <a:r>
              <a:rPr spc="10" dirty="0"/>
              <a:t>P</a:t>
            </a:r>
            <a:r>
              <a:rPr spc="-30" dirty="0"/>
              <a:t>e</a:t>
            </a:r>
            <a:r>
              <a:rPr spc="10" dirty="0"/>
              <a:t>t</a:t>
            </a:r>
            <a:r>
              <a:rPr spc="-15" dirty="0"/>
              <a:t>i</a:t>
            </a:r>
            <a:r>
              <a:rPr spc="-10" dirty="0"/>
              <a:t>t</a:t>
            </a:r>
            <a:r>
              <a:rPr spc="-25" dirty="0"/>
              <a:t> </a:t>
            </a:r>
            <a:r>
              <a:rPr spc="5" dirty="0"/>
              <a:t>m</a:t>
            </a:r>
            <a:r>
              <a:rPr spc="-15" dirty="0"/>
              <a:t>atériel</a:t>
            </a:r>
          </a:p>
          <a:p>
            <a:pPr marL="12700">
              <a:lnSpc>
                <a:spcPct val="100000"/>
              </a:lnSpc>
            </a:pPr>
            <a:r>
              <a:rPr b="0" i="0" dirty="0">
                <a:latin typeface="Franklin Gothic Book"/>
                <a:cs typeface="Franklin Gothic Book"/>
              </a:rPr>
              <a:t>III.A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spc="-395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’enfumoir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94817" y="1817479"/>
            <a:ext cx="5172075" cy="1471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730"/>
              </a:lnSpc>
            </a:pPr>
            <a:r>
              <a:rPr sz="1600" spc="-204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nfum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l’outil ind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spensa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picul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600" spc="-1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fum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ule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tu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ph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rendraient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ensi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es.</a:t>
            </a:r>
            <a:endParaRPr sz="16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taines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echni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ues.</a:t>
            </a:r>
            <a:endParaRPr sz="1600">
              <a:latin typeface="Franklin Gothic Book"/>
              <a:cs typeface="Franklin Gothic Book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ix</a:t>
            </a:r>
            <a:r>
              <a:rPr sz="1600" b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94817" y="3329295"/>
            <a:ext cx="5393690" cy="27901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296545" indent="-342900">
              <a:lnSpc>
                <a:spcPct val="90100"/>
              </a:lnSpc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6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tant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chois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nfumoir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ualité,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 ré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sis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bie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hau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péra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uelles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oum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600">
              <a:latin typeface="Franklin Gothic Book"/>
              <a:cs typeface="Franklin Gothic Book"/>
            </a:endParaRPr>
          </a:p>
          <a:p>
            <a:pPr marL="355600" marR="450850" indent="-342900">
              <a:lnSpc>
                <a:spcPts val="1730"/>
              </a:lnSpc>
              <a:spcBef>
                <a:spcPts val="405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également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sis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nombreux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mou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ements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u’il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ectuer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600">
              <a:latin typeface="Franklin Gothic Book"/>
              <a:cs typeface="Franklin Gothic Book"/>
            </a:endParaRPr>
          </a:p>
          <a:p>
            <a:pPr marL="355600" indent="-342900">
              <a:lnSpc>
                <a:spcPts val="1825"/>
              </a:lnSpc>
              <a:spcBef>
                <a:spcPts val="165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tains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nfumoi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èrem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olumineux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endParaRPr sz="1600">
              <a:latin typeface="Franklin Gothic Book"/>
              <a:cs typeface="Franklin Gothic Book"/>
            </a:endParaRPr>
          </a:p>
          <a:p>
            <a:pPr marL="355600">
              <a:lnSpc>
                <a:spcPts val="1825"/>
              </a:lnSpc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néces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adap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ébutan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600">
              <a:latin typeface="Franklin Gothic Book"/>
              <a:cs typeface="Franklin Gothic Book"/>
            </a:endParaRPr>
          </a:p>
          <a:p>
            <a:pPr marL="355600" marR="5080" indent="-342900">
              <a:lnSpc>
                <a:spcPct val="90000"/>
              </a:lnSpc>
              <a:spcBef>
                <a:spcPts val="384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recommandé</a:t>
            </a:r>
            <a:r>
              <a:rPr sz="16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'ut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lis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our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combu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on,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 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brû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ures.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ède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généra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perm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ttant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suspendre l’enfumoir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sécurité, 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 d’</a:t>
            </a:r>
            <a:r>
              <a:rPr sz="1600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oir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mains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bres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678423" y="2310383"/>
            <a:ext cx="3461004" cy="27462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378443" y="4849154"/>
            <a:ext cx="7264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847082" y="386334"/>
            <a:ext cx="3776979" cy="1016635"/>
          </a:xfrm>
          <a:custGeom>
            <a:avLst/>
            <a:gdLst/>
            <a:ahLst/>
            <a:cxnLst/>
            <a:rect l="l" t="t" r="r" b="b"/>
            <a:pathLst>
              <a:path w="3776979" h="1016635">
                <a:moveTo>
                  <a:pt x="0" y="1016508"/>
                </a:moveTo>
                <a:lnTo>
                  <a:pt x="3776471" y="1016508"/>
                </a:lnTo>
                <a:lnTo>
                  <a:pt x="3776471" y="0"/>
                </a:lnTo>
                <a:lnTo>
                  <a:pt x="0" y="0"/>
                </a:lnTo>
                <a:lnTo>
                  <a:pt x="0" y="1016508"/>
                </a:lnTo>
                <a:close/>
              </a:path>
            </a:pathLst>
          </a:custGeom>
          <a:ln w="28956">
            <a:solidFill>
              <a:srgbClr val="C6212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925948" y="449639"/>
            <a:ext cx="3571240" cy="902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</a:t>
            </a:r>
            <a:r>
              <a:rPr sz="15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ondamen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cha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élè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xpérimen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 le man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l’en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umoir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prat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connaî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rè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uri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ue.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8407907" y="74676"/>
            <a:ext cx="448055" cy="577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201729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0" dirty="0"/>
              <a:t>I</a:t>
            </a:r>
            <a:r>
              <a:rPr spc="-15" dirty="0"/>
              <a:t>I</a:t>
            </a:r>
            <a:r>
              <a:rPr spc="-10" dirty="0"/>
              <a:t>. </a:t>
            </a:r>
            <a:r>
              <a:rPr spc="10" dirty="0"/>
              <a:t>P</a:t>
            </a:r>
            <a:r>
              <a:rPr spc="-30" dirty="0"/>
              <a:t>e</a:t>
            </a:r>
            <a:r>
              <a:rPr spc="10" dirty="0"/>
              <a:t>t</a:t>
            </a:r>
            <a:r>
              <a:rPr spc="-15" dirty="0"/>
              <a:t>i</a:t>
            </a:r>
            <a:r>
              <a:rPr spc="-10" dirty="0"/>
              <a:t>t</a:t>
            </a:r>
            <a:r>
              <a:rPr spc="-25" dirty="0"/>
              <a:t> </a:t>
            </a:r>
            <a:r>
              <a:rPr spc="5" dirty="0"/>
              <a:t>m</a:t>
            </a:r>
            <a:r>
              <a:rPr spc="-15" dirty="0"/>
              <a:t>atériel</a:t>
            </a:r>
          </a:p>
          <a:p>
            <a:pPr marL="12700">
              <a:lnSpc>
                <a:spcPct val="100000"/>
              </a:lnSpc>
            </a:pPr>
            <a:r>
              <a:rPr b="0" i="0" dirty="0">
                <a:latin typeface="Franklin Gothic Book"/>
                <a:cs typeface="Franklin Gothic Book"/>
              </a:rPr>
              <a:t>III.A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spc="-395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’enfumoir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93319" y="1885170"/>
            <a:ext cx="4121150" cy="38379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com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ti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endParaRPr sz="1600">
              <a:latin typeface="Franklin Gothic Book"/>
              <a:cs typeface="Franklin Gothic Book"/>
            </a:endParaRPr>
          </a:p>
          <a:p>
            <a:pPr marL="12700" marR="128270">
              <a:lnSpc>
                <a:spcPct val="100000"/>
              </a:lnSpc>
              <a:spcBef>
                <a:spcPts val="384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choix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très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miel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nté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icul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  <a:p>
            <a:pPr marL="12700" marR="5080">
              <a:lnSpc>
                <a:spcPct val="100000"/>
              </a:lnSpc>
              <a:spcBef>
                <a:spcPts val="385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es, so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encr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oscr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(ca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on,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journ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tc.).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Utilisez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tièr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vég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turelles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dont 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ém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tions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sont 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oins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(ré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pin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time 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é,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éc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ces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d’euc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lyptus,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de,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tc.).</a:t>
            </a:r>
            <a:endParaRPr sz="1600">
              <a:latin typeface="Franklin Gothic Book"/>
              <a:cs typeface="Franklin Gothic Book"/>
            </a:endParaRPr>
          </a:p>
          <a:p>
            <a:pPr marL="12700" marR="20955">
              <a:lnSpc>
                <a:spcPct val="100000"/>
              </a:lnSpc>
              <a:spcBef>
                <a:spcPts val="384"/>
              </a:spcBef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do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être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ocké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 end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oit sec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on.</a:t>
            </a:r>
            <a:endParaRPr sz="16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l’allum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fér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z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l’essui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endParaRPr sz="16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ier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cs.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56759" y="2383535"/>
            <a:ext cx="4587240" cy="30617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405621" y="5238028"/>
            <a:ext cx="7264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201730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0" dirty="0"/>
              <a:t>I</a:t>
            </a:r>
            <a:r>
              <a:rPr spc="-15" dirty="0"/>
              <a:t>I</a:t>
            </a:r>
            <a:r>
              <a:rPr spc="-10" dirty="0"/>
              <a:t>. </a:t>
            </a:r>
            <a:r>
              <a:rPr spc="10" dirty="0"/>
              <a:t>P</a:t>
            </a:r>
            <a:r>
              <a:rPr spc="-30" dirty="0"/>
              <a:t>e</a:t>
            </a:r>
            <a:r>
              <a:rPr spc="10" dirty="0"/>
              <a:t>t</a:t>
            </a:r>
            <a:r>
              <a:rPr spc="-15" dirty="0"/>
              <a:t>i</a:t>
            </a:r>
            <a:r>
              <a:rPr spc="-10" dirty="0"/>
              <a:t>t</a:t>
            </a:r>
            <a:r>
              <a:rPr spc="-25" dirty="0"/>
              <a:t> </a:t>
            </a:r>
            <a:r>
              <a:rPr spc="5" dirty="0"/>
              <a:t>m</a:t>
            </a:r>
            <a:r>
              <a:rPr spc="-15" dirty="0"/>
              <a:t>atériel</a:t>
            </a:r>
          </a:p>
          <a:p>
            <a:pPr marL="12700">
              <a:lnSpc>
                <a:spcPct val="100000"/>
              </a:lnSpc>
            </a:pPr>
            <a:r>
              <a:rPr b="0" i="0" dirty="0">
                <a:latin typeface="Franklin Gothic Book"/>
                <a:cs typeface="Franklin Gothic Book"/>
              </a:rPr>
              <a:t>III.A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spc="-395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’enfumoir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0453" y="1772013"/>
            <a:ext cx="1765300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Déma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rer</a:t>
            </a:r>
            <a:r>
              <a:rPr sz="16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’enf</a:t>
            </a:r>
            <a:r>
              <a:rPr sz="1600" b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moir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0453" y="2064375"/>
            <a:ext cx="4587875" cy="3789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ssure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z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tièr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vide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 n’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strue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vée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d’air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dep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fl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;</a:t>
            </a:r>
            <a:endParaRPr sz="1600">
              <a:latin typeface="Franklin Gothic Book"/>
              <a:cs typeface="Franklin Gothic Book"/>
            </a:endParaRPr>
          </a:p>
          <a:p>
            <a:pPr marL="355600" marR="88265" indent="-342900">
              <a:lnSpc>
                <a:spcPct val="100000"/>
              </a:lnSpc>
              <a:spcBef>
                <a:spcPts val="384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d’un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d’un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ruleur 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z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ez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papie</a:t>
            </a:r>
            <a:r>
              <a:rPr sz="16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pose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z-le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nfum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ir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actionnez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délica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sou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fl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;</a:t>
            </a:r>
            <a:endParaRPr sz="1600">
              <a:latin typeface="Franklin Gothic Book"/>
              <a:cs typeface="Franklin Gothic Book"/>
            </a:endParaRPr>
          </a:p>
          <a:p>
            <a:pPr marL="355600" marR="572135" indent="-342900" algn="just">
              <a:lnSpc>
                <a:spcPct val="100000"/>
              </a:lnSpc>
              <a:spcBef>
                <a:spcPts val="384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ress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jus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l’enfu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2/3,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actionn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fl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;</a:t>
            </a:r>
            <a:endParaRPr sz="1600">
              <a:latin typeface="Franklin Gothic Book"/>
              <a:cs typeface="Franklin Gothic Book"/>
            </a:endParaRPr>
          </a:p>
          <a:p>
            <a:pPr marL="355600" marR="8255" indent="-342900">
              <a:lnSpc>
                <a:spcPct val="100000"/>
              </a:lnSpc>
              <a:spcBef>
                <a:spcPts val="380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lanche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isse,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posez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deux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poigné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d’herbe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dessus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tê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nfum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nière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ref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dir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fum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pêche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 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tê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600" spc="-9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327903" y="2418588"/>
            <a:ext cx="3816096" cy="28620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351526" y="5087533"/>
            <a:ext cx="77978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G.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201731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0" dirty="0"/>
              <a:t>I</a:t>
            </a:r>
            <a:r>
              <a:rPr spc="-15" dirty="0"/>
              <a:t>I</a:t>
            </a:r>
            <a:r>
              <a:rPr spc="-10" dirty="0"/>
              <a:t>. </a:t>
            </a:r>
            <a:r>
              <a:rPr spc="10" dirty="0"/>
              <a:t>P</a:t>
            </a:r>
            <a:r>
              <a:rPr spc="-30" dirty="0"/>
              <a:t>e</a:t>
            </a:r>
            <a:r>
              <a:rPr spc="10" dirty="0"/>
              <a:t>t</a:t>
            </a:r>
            <a:r>
              <a:rPr spc="-15" dirty="0"/>
              <a:t>i</a:t>
            </a:r>
            <a:r>
              <a:rPr spc="-10" dirty="0"/>
              <a:t>t</a:t>
            </a:r>
            <a:r>
              <a:rPr spc="-25" dirty="0"/>
              <a:t> </a:t>
            </a:r>
            <a:r>
              <a:rPr spc="5" dirty="0"/>
              <a:t>m</a:t>
            </a:r>
            <a:r>
              <a:rPr spc="-15" dirty="0"/>
              <a:t>atériel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III.A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spc="-395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’enfumoir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29895" y="1567416"/>
            <a:ext cx="154940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905"/>
              </a:lnSpc>
            </a:pP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anie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’en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fum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ir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9895" y="1847325"/>
            <a:ext cx="4908550" cy="4130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212090" indent="-342900">
              <a:lnSpc>
                <a:spcPct val="100000"/>
              </a:lnSpc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1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out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long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act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onnez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régu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ièrement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l’enfumo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pas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u’il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s’é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eigne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rô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ez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régulièrem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fumée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oide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tre main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600">
              <a:latin typeface="Franklin Gothic Book"/>
              <a:cs typeface="Franklin Gothic Book"/>
            </a:endParaRPr>
          </a:p>
          <a:p>
            <a:pPr marL="355600" marR="342900" indent="-342900">
              <a:lnSpc>
                <a:spcPct val="100000"/>
              </a:lnSpc>
              <a:spcBef>
                <a:spcPts val="380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Si la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fumée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lacez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cou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he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d’herbe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6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384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our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comm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nce</a:t>
            </a:r>
            <a:r>
              <a:rPr sz="16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enfumez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dél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l’entée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endParaRPr sz="1600">
              <a:latin typeface="Franklin Gothic Book"/>
              <a:cs typeface="Franklin Gothic Book"/>
            </a:endParaRPr>
          </a:p>
          <a:p>
            <a:pPr marL="35560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ruc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ant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d’ouvrir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secon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plus ta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600">
              <a:latin typeface="Franklin Gothic Book"/>
              <a:cs typeface="Franklin Gothic Book"/>
            </a:endParaRPr>
          </a:p>
          <a:p>
            <a:pPr marL="355600" marR="102870" indent="-342900">
              <a:lnSpc>
                <a:spcPct val="100000"/>
              </a:lnSpc>
              <a:spcBef>
                <a:spcPts val="380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 enl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élément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(couvr</a:t>
            </a:r>
            <a:r>
              <a:rPr sz="16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-cadre,</a:t>
            </a:r>
            <a:r>
              <a:rPr sz="1600" spc="5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hausse, gr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ne),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enfumez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nou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eau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h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;</a:t>
            </a:r>
            <a:endParaRPr sz="16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384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ez autant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dos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pas</a:t>
            </a:r>
            <a:endParaRPr sz="1600">
              <a:latin typeface="Franklin Gothic Book"/>
              <a:cs typeface="Franklin Gothic Book"/>
            </a:endParaRPr>
          </a:p>
          <a:p>
            <a:pPr marL="35560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fumée.</a:t>
            </a:r>
            <a:endParaRPr sz="1600">
              <a:latin typeface="Franklin Gothic Book"/>
              <a:cs typeface="Franklin Gothic Book"/>
            </a:endParaRPr>
          </a:p>
          <a:p>
            <a:pPr marL="355600" marR="5080" indent="-342900">
              <a:lnSpc>
                <a:spcPct val="100000"/>
              </a:lnSpc>
              <a:spcBef>
                <a:spcPts val="384"/>
              </a:spcBef>
              <a:buClr>
                <a:srgbClr val="585858"/>
              </a:buClr>
              <a:buFont typeface="Franklin Gothic Book"/>
              <a:buChar char="-"/>
              <a:tabLst>
                <a:tab pos="355600" algn="l"/>
              </a:tabLst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fumée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adm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str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mo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érat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on, n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tamment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récol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miels aux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omes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ubtils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(acac</a:t>
            </a:r>
            <a:r>
              <a:rPr sz="1600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a,</a:t>
            </a:r>
            <a:r>
              <a:rPr sz="1600" spc="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omarin,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lleul,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tc.).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366003" y="638555"/>
            <a:ext cx="3608832" cy="5029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401183" y="5468508"/>
            <a:ext cx="7264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201732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0" dirty="0"/>
              <a:t>I</a:t>
            </a:r>
            <a:r>
              <a:rPr spc="-15" dirty="0"/>
              <a:t>I</a:t>
            </a:r>
            <a:r>
              <a:rPr spc="-10" dirty="0"/>
              <a:t>. </a:t>
            </a:r>
            <a:r>
              <a:rPr spc="10" dirty="0"/>
              <a:t>P</a:t>
            </a:r>
            <a:r>
              <a:rPr spc="-30" dirty="0"/>
              <a:t>e</a:t>
            </a:r>
            <a:r>
              <a:rPr spc="10" dirty="0"/>
              <a:t>t</a:t>
            </a:r>
            <a:r>
              <a:rPr spc="-15" dirty="0"/>
              <a:t>i</a:t>
            </a:r>
            <a:r>
              <a:rPr spc="-10" dirty="0"/>
              <a:t>t</a:t>
            </a:r>
            <a:r>
              <a:rPr spc="-25" dirty="0"/>
              <a:t> </a:t>
            </a:r>
            <a:r>
              <a:rPr spc="5" dirty="0"/>
              <a:t>m</a:t>
            </a:r>
            <a:r>
              <a:rPr spc="-15" dirty="0"/>
              <a:t>atériel</a:t>
            </a:r>
          </a:p>
          <a:p>
            <a:pPr marL="12700">
              <a:lnSpc>
                <a:spcPct val="100000"/>
              </a:lnSpc>
            </a:pPr>
            <a:r>
              <a:rPr b="0" i="0" dirty="0">
                <a:latin typeface="Franklin Gothic Book"/>
                <a:cs typeface="Franklin Gothic Book"/>
              </a:rPr>
              <a:t>III.A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spc="-395" dirty="0">
                <a:latin typeface="Franklin Gothic Book"/>
                <a:cs typeface="Franklin Gothic Book"/>
              </a:rPr>
              <a:t>L</a:t>
            </a:r>
            <a:r>
              <a:rPr b="0" i="0" dirty="0">
                <a:latin typeface="Franklin Gothic Book"/>
                <a:cs typeface="Franklin Gothic Book"/>
              </a:rPr>
              <a:t>’enfumoir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65784" y="1771378"/>
            <a:ext cx="5140960" cy="2520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tinct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endParaRPr sz="1600">
              <a:latin typeface="Franklin Gothic Book"/>
              <a:cs typeface="Franklin Gothic Book"/>
            </a:endParaRPr>
          </a:p>
          <a:p>
            <a:pPr marL="12700" marR="5080">
              <a:lnSpc>
                <a:spcPct val="100000"/>
              </a:lnSpc>
              <a:spcBef>
                <a:spcPts val="384"/>
              </a:spcBef>
            </a:pPr>
            <a:r>
              <a:rPr sz="1600" spc="-204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nfu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eint 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plus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nièr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pleme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struer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ntrée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ouchon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(mou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e, her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tc.)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d’at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endre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u’il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s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 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on.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ndant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 sûr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plonge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cha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ust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enu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ass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d’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nt</a:t>
            </a:r>
            <a:r>
              <a:rPr sz="16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sensibles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ux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ndies.</a:t>
            </a:r>
            <a:endParaRPr sz="1600">
              <a:latin typeface="Franklin Gothic Book"/>
              <a:cs typeface="Franklin Gothic Book"/>
            </a:endParaRPr>
          </a:p>
          <a:p>
            <a:pPr marL="12700" marR="14604">
              <a:lnSpc>
                <a:spcPct val="100000"/>
              </a:lnSpc>
              <a:spcBef>
                <a:spcPts val="385"/>
              </a:spcBef>
            </a:pPr>
            <a:r>
              <a:rPr sz="1600" spc="-114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u’il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co</a:t>
            </a:r>
            <a:r>
              <a:rPr sz="1600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laisser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un end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oit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ù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il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présen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cun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dan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ps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u’il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isse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plè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036564" y="1635251"/>
            <a:ext cx="3057143" cy="36454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64758" y="5080167"/>
            <a:ext cx="72771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0C0A0A"/>
                </a:solidFill>
                <a:latin typeface="Arial"/>
                <a:cs typeface="Arial"/>
              </a:rPr>
              <a:t>©</a:t>
            </a:r>
            <a:r>
              <a:rPr sz="1400" b="1" spc="5" dirty="0">
                <a:solidFill>
                  <a:srgbClr val="0C0A0A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C0A0A"/>
                </a:solidFill>
                <a:latin typeface="Arial"/>
                <a:cs typeface="Arial"/>
              </a:rPr>
              <a:t>ITS</a:t>
            </a:r>
            <a:r>
              <a:rPr sz="1400" b="1" spc="-45" dirty="0">
                <a:solidFill>
                  <a:srgbClr val="0C0A0A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0C0A0A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201733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0" dirty="0"/>
              <a:t>I</a:t>
            </a:r>
            <a:r>
              <a:rPr spc="-15" dirty="0"/>
              <a:t>I</a:t>
            </a:r>
            <a:r>
              <a:rPr spc="-10" dirty="0"/>
              <a:t>. </a:t>
            </a:r>
            <a:r>
              <a:rPr spc="10" dirty="0"/>
              <a:t>P</a:t>
            </a:r>
            <a:r>
              <a:rPr spc="-30" dirty="0"/>
              <a:t>e</a:t>
            </a:r>
            <a:r>
              <a:rPr spc="10" dirty="0"/>
              <a:t>t</a:t>
            </a:r>
            <a:r>
              <a:rPr spc="-15" dirty="0"/>
              <a:t>i</a:t>
            </a:r>
            <a:r>
              <a:rPr spc="-10" dirty="0"/>
              <a:t>t</a:t>
            </a:r>
            <a:r>
              <a:rPr spc="-25" dirty="0"/>
              <a:t> </a:t>
            </a:r>
            <a:r>
              <a:rPr spc="5" dirty="0"/>
              <a:t>m</a:t>
            </a:r>
            <a:r>
              <a:rPr spc="-15" dirty="0"/>
              <a:t>atériel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III</a:t>
            </a:r>
            <a:r>
              <a:rPr b="0" i="0" spc="5" dirty="0">
                <a:latin typeface="Franklin Gothic Book"/>
                <a:cs typeface="Franklin Gothic Book"/>
              </a:rPr>
              <a:t>.</a:t>
            </a:r>
            <a:r>
              <a:rPr b="0" i="0" dirty="0">
                <a:latin typeface="Franklin Gothic Book"/>
                <a:cs typeface="Franklin Gothic Book"/>
              </a:rPr>
              <a:t>B</a:t>
            </a:r>
            <a:r>
              <a:rPr b="0" i="0" spc="-1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lè</a:t>
            </a:r>
            <a:r>
              <a:rPr b="0" i="0" spc="-55" dirty="0">
                <a:latin typeface="Franklin Gothic Book"/>
                <a:cs typeface="Franklin Gothic Book"/>
              </a:rPr>
              <a:t>v</a:t>
            </a:r>
            <a:r>
              <a:rPr b="0" i="0" dirty="0">
                <a:latin typeface="Franklin Gothic Book"/>
                <a:cs typeface="Franklin Gothic Book"/>
              </a:rPr>
              <a:t>e-cadre</a:t>
            </a:r>
            <a:r>
              <a:rPr b="0" i="0" spc="-35" dirty="0">
                <a:latin typeface="Franklin Gothic Book"/>
                <a:cs typeface="Franklin Gothic Book"/>
              </a:rPr>
              <a:t> </a:t>
            </a:r>
            <a:r>
              <a:rPr b="0" i="0" spc="-10" dirty="0">
                <a:latin typeface="Franklin Gothic Book"/>
                <a:cs typeface="Franklin Gothic Book"/>
              </a:rPr>
              <a:t>e</a:t>
            </a:r>
            <a:r>
              <a:rPr b="0" i="0" dirty="0">
                <a:latin typeface="Franklin Gothic Book"/>
                <a:cs typeface="Franklin Gothic Book"/>
              </a:rPr>
              <a:t>t</a:t>
            </a:r>
            <a:r>
              <a:rPr b="0" i="0" spc="-25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la </a:t>
            </a:r>
            <a:r>
              <a:rPr b="0" i="0" spc="-5" dirty="0">
                <a:latin typeface="Franklin Gothic Book"/>
                <a:cs typeface="Franklin Gothic Book"/>
              </a:rPr>
              <a:t>pinc</a:t>
            </a:r>
            <a:r>
              <a:rPr b="0" i="0" dirty="0">
                <a:latin typeface="Franklin Gothic Book"/>
                <a:cs typeface="Franklin Gothic Book"/>
              </a:rPr>
              <a:t>e</a:t>
            </a:r>
            <a:r>
              <a:rPr b="0" i="0" spc="-1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à cadres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0630"/>
            <a:ext cx="8398510" cy="160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autre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outil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indisp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ensable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coller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érents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élémen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ruche,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collés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re eux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opol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-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dr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s’u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antôt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son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x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pla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antôt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incu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ns un mou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ement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vie</a:t>
            </a:r>
            <a:r>
              <a:rPr sz="1500" spc="-9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 Pl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sieu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mod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è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xis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ent, l’essen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iel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u’il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soit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sis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ant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su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fisamment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at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po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se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sser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ent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sans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bi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9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.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se</a:t>
            </a:r>
            <a:r>
              <a:rPr sz="15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alement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gra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éren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cons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ruc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ions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ire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êner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ient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l’ou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ure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la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uche.</a:t>
            </a:r>
            <a:endParaRPr sz="1500">
              <a:latin typeface="Franklin Gothic Book"/>
              <a:cs typeface="Franklin Gothic Book"/>
            </a:endParaRPr>
          </a:p>
          <a:p>
            <a:pPr marL="12700" marR="120014">
              <a:lnSpc>
                <a:spcPct val="100000"/>
              </a:lnSpc>
              <a:spcBef>
                <a:spcPts val="360"/>
              </a:spcBef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pin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ce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500" b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perm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de 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enir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mement un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seule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main,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mais 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dispense pas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lè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- 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pour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l’ou</a:t>
            </a:r>
            <a:r>
              <a:rPr sz="15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ure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la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uche.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00811" y="3305555"/>
            <a:ext cx="4061460" cy="29961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695444" y="3041904"/>
            <a:ext cx="4256532" cy="27081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00608" y="5542574"/>
            <a:ext cx="7023100" cy="1069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34213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G.</a:t>
            </a:r>
            <a:r>
              <a:rPr sz="1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endParaRPr sz="14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325"/>
              </a:spcBef>
            </a:pP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nce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</a:t>
            </a:r>
            <a:endParaRPr sz="1600">
              <a:latin typeface="Franklin Gothic Book"/>
              <a:cs typeface="Franklin Gothic Book"/>
            </a:endParaRPr>
          </a:p>
          <a:p>
            <a:pPr marL="12700">
              <a:lnSpc>
                <a:spcPct val="100000"/>
              </a:lnSpc>
              <a:spcBef>
                <a:spcPts val="440"/>
              </a:spcBef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  <a:p>
            <a:pPr marL="420370">
              <a:lnSpc>
                <a:spcPct val="100000"/>
              </a:lnSpc>
              <a:spcBef>
                <a:spcPts val="525"/>
              </a:spcBef>
            </a:pP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Lè</a:t>
            </a:r>
            <a:r>
              <a:rPr sz="1600" i="1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e-cadr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si</a:t>
            </a:r>
            <a:r>
              <a:rPr sz="1600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i="1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dit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«</a:t>
            </a:r>
            <a:r>
              <a:rPr sz="16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amér</a:t>
            </a:r>
            <a:r>
              <a:rPr sz="16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cai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i="1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»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201734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0" dirty="0"/>
              <a:t>I</a:t>
            </a:r>
            <a:r>
              <a:rPr spc="-15" dirty="0"/>
              <a:t>I</a:t>
            </a:r>
            <a:r>
              <a:rPr spc="-10" dirty="0"/>
              <a:t>. </a:t>
            </a:r>
            <a:r>
              <a:rPr spc="10" dirty="0"/>
              <a:t>P</a:t>
            </a:r>
            <a:r>
              <a:rPr spc="-30" dirty="0"/>
              <a:t>e</a:t>
            </a:r>
            <a:r>
              <a:rPr spc="10" dirty="0"/>
              <a:t>t</a:t>
            </a:r>
            <a:r>
              <a:rPr spc="-15" dirty="0"/>
              <a:t>i</a:t>
            </a:r>
            <a:r>
              <a:rPr spc="-10" dirty="0"/>
              <a:t>t</a:t>
            </a:r>
            <a:r>
              <a:rPr spc="-25" dirty="0"/>
              <a:t> </a:t>
            </a:r>
            <a:r>
              <a:rPr spc="5" dirty="0"/>
              <a:t>m</a:t>
            </a:r>
            <a:r>
              <a:rPr spc="-15" dirty="0"/>
              <a:t>atériel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III</a:t>
            </a:r>
            <a:r>
              <a:rPr b="0" i="0" spc="5" dirty="0">
                <a:latin typeface="Franklin Gothic Book"/>
                <a:cs typeface="Franklin Gothic Book"/>
              </a:rPr>
              <a:t>.</a:t>
            </a:r>
            <a:r>
              <a:rPr b="0" i="0" dirty="0">
                <a:latin typeface="Franklin Gothic Book"/>
                <a:cs typeface="Franklin Gothic Book"/>
              </a:rPr>
              <a:t>C</a:t>
            </a:r>
            <a:r>
              <a:rPr b="0" i="0" spc="-3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La</a:t>
            </a:r>
            <a:r>
              <a:rPr b="0" i="0" spc="-10" dirty="0">
                <a:latin typeface="Franklin Gothic Book"/>
                <a:cs typeface="Franklin Gothic Book"/>
              </a:rPr>
              <a:t> </a:t>
            </a:r>
            <a:r>
              <a:rPr b="0" i="0" spc="-5" dirty="0">
                <a:latin typeface="Franklin Gothic Book"/>
                <a:cs typeface="Franklin Gothic Book"/>
              </a:rPr>
              <a:t>b</a:t>
            </a:r>
            <a:r>
              <a:rPr b="0" i="0" spc="-7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osse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0630"/>
            <a:ext cx="8234680" cy="694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b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oss</a:t>
            </a:r>
            <a:r>
              <a:rPr sz="15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n’est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pas un outil indispensable, mais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peut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ê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re utile pour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ab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illes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lo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 de la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écol</a:t>
            </a:r>
            <a:r>
              <a:rPr sz="15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de m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el,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la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</a:t>
            </a:r>
            <a:r>
              <a:rPr sz="15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essaims,</a:t>
            </a:r>
            <a:r>
              <a:rPr sz="15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l’é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alisa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ion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colon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es,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c.</a:t>
            </a:r>
            <a:endParaRPr sz="1500">
              <a:latin typeface="Franklin Gothic Book"/>
              <a:cs typeface="Franklin Gothic Book"/>
            </a:endParaRPr>
          </a:p>
          <a:p>
            <a:pPr marL="12700">
              <a:lnSpc>
                <a:spcPts val="1789"/>
              </a:lnSpc>
              <a:spcBef>
                <a:spcPts val="360"/>
              </a:spcBef>
            </a:pP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poi</a:t>
            </a:r>
            <a:r>
              <a:rPr sz="15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oi</a:t>
            </a:r>
            <a:r>
              <a:rPr sz="15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v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ent ê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re souples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pou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ne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pa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bless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</a:t>
            </a:r>
            <a:r>
              <a:rPr sz="15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t en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omma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g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er</a:t>
            </a:r>
            <a:r>
              <a:rPr sz="15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les c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ad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5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500" dirty="0">
                <a:solidFill>
                  <a:srgbClr val="585858"/>
                </a:solidFill>
                <a:latin typeface="Franklin Gothic Book"/>
                <a:cs typeface="Franklin Gothic Book"/>
              </a:rPr>
              <a:t>s.</a:t>
            </a:r>
            <a:endParaRPr sz="15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693164" y="2354579"/>
            <a:ext cx="5588508" cy="39166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727073" y="6063782"/>
            <a:ext cx="726440" cy="20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© </a:t>
            </a:r>
            <a:r>
              <a:rPr sz="1400" b="1" spc="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201735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I</a:t>
            </a:r>
            <a:r>
              <a:rPr spc="0" dirty="0"/>
              <a:t>I</a:t>
            </a:r>
            <a:r>
              <a:rPr spc="-15" dirty="0"/>
              <a:t>I</a:t>
            </a:r>
            <a:r>
              <a:rPr spc="-10" dirty="0"/>
              <a:t>. </a:t>
            </a:r>
            <a:r>
              <a:rPr spc="10" dirty="0"/>
              <a:t>P</a:t>
            </a:r>
            <a:r>
              <a:rPr spc="-30" dirty="0"/>
              <a:t>e</a:t>
            </a:r>
            <a:r>
              <a:rPr spc="10" dirty="0"/>
              <a:t>t</a:t>
            </a:r>
            <a:r>
              <a:rPr spc="-15" dirty="0"/>
              <a:t>i</a:t>
            </a:r>
            <a:r>
              <a:rPr spc="-10" dirty="0"/>
              <a:t>t</a:t>
            </a:r>
            <a:r>
              <a:rPr spc="-25" dirty="0"/>
              <a:t> </a:t>
            </a:r>
            <a:r>
              <a:rPr spc="5" dirty="0"/>
              <a:t>m</a:t>
            </a:r>
            <a:r>
              <a:rPr spc="-15" dirty="0"/>
              <a:t>atériel</a:t>
            </a:r>
          </a:p>
          <a:p>
            <a:pPr marL="12700">
              <a:lnSpc>
                <a:spcPts val="3815"/>
              </a:lnSpc>
            </a:pPr>
            <a:r>
              <a:rPr b="0" i="0" dirty="0">
                <a:latin typeface="Franklin Gothic Book"/>
                <a:cs typeface="Franklin Gothic Book"/>
              </a:rPr>
              <a:t>III</a:t>
            </a:r>
            <a:r>
              <a:rPr b="0" i="0" spc="5" dirty="0">
                <a:latin typeface="Franklin Gothic Book"/>
                <a:cs typeface="Franklin Gothic Book"/>
              </a:rPr>
              <a:t>.</a:t>
            </a:r>
            <a:r>
              <a:rPr b="0" i="0" dirty="0">
                <a:latin typeface="Franklin Gothic Book"/>
                <a:cs typeface="Franklin Gothic Book"/>
              </a:rPr>
              <a:t>D</a:t>
            </a:r>
            <a:r>
              <a:rPr b="0" i="0" spc="-2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Le suppo</a:t>
            </a:r>
            <a:r>
              <a:rPr b="0" i="0" spc="110" dirty="0">
                <a:latin typeface="Franklin Gothic Book"/>
                <a:cs typeface="Franklin Gothic Book"/>
              </a:rPr>
              <a:t>r</a:t>
            </a:r>
            <a:r>
              <a:rPr b="0" i="0" dirty="0">
                <a:latin typeface="Franklin Gothic Book"/>
                <a:cs typeface="Franklin Gothic Book"/>
              </a:rPr>
              <a:t>t</a:t>
            </a:r>
            <a:r>
              <a:rPr b="0" i="0" spc="-1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de</a:t>
            </a:r>
            <a:r>
              <a:rPr b="0" i="0" spc="-10" dirty="0">
                <a:latin typeface="Franklin Gothic Book"/>
                <a:cs typeface="Franklin Gothic Book"/>
              </a:rPr>
              <a:t> </a:t>
            </a:r>
            <a:r>
              <a:rPr b="0" i="0" dirty="0">
                <a:latin typeface="Franklin Gothic Book"/>
                <a:cs typeface="Franklin Gothic Book"/>
              </a:rPr>
              <a:t>cadres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4193"/>
            <a:ext cx="8446770" cy="690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su</a:t>
            </a:r>
            <a:r>
              <a:rPr sz="1600" b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pp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b="1" spc="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b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 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b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b="1" spc="0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1600" b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b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b="1" spc="-5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est 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indispe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le. Son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uti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sou</a:t>
            </a:r>
            <a:r>
              <a:rPr sz="1600" spc="-3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ir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n 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plus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dres 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’</a:t>
            </a:r>
            <a:r>
              <a:rPr sz="16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xt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é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eur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la colonie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li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ér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m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ains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picul</a:t>
            </a:r>
            <a:r>
              <a:rPr sz="16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eu</a:t>
            </a:r>
            <a:r>
              <a:rPr sz="1600" spc="-10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out en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év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ta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poser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cadres</a:t>
            </a:r>
            <a:r>
              <a:rPr sz="1600" spc="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sol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16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sur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le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oit, ce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ui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3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ois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à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écraser</a:t>
            </a:r>
            <a:r>
              <a:rPr sz="16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ou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16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dre</a:t>
            </a:r>
            <a:r>
              <a:rPr sz="160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16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16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b</a:t>
            </a:r>
            <a:r>
              <a:rPr sz="16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eilles.</a:t>
            </a:r>
            <a:endParaRPr sz="16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656588" y="2494788"/>
            <a:ext cx="5585460" cy="41772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97227" y="6450143"/>
            <a:ext cx="784860" cy="215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b="1" dirty="0">
                <a:solidFill>
                  <a:srgbClr val="FFFFFF"/>
                </a:solidFill>
                <a:latin typeface="Arial"/>
                <a:cs typeface="Arial"/>
              </a:rPr>
              <a:t>©</a:t>
            </a:r>
            <a:r>
              <a:rPr sz="15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b="1" spc="-20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500" b="1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15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sz="1500" b="1" dirty="0">
                <a:solidFill>
                  <a:srgbClr val="FFFFFF"/>
                </a:solidFill>
                <a:latin typeface="Arial"/>
                <a:cs typeface="Arial"/>
              </a:rPr>
              <a:t>ert</a:t>
            </a:r>
            <a:endParaRPr sz="15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201736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701743"/>
            <a:ext cx="8188959" cy="394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900" b="1" i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I</a:t>
            </a:r>
            <a:r>
              <a:rPr sz="2900" b="1" i="1" spc="15" dirty="0">
                <a:solidFill>
                  <a:srgbClr val="84183B"/>
                </a:solidFill>
                <a:latin typeface="Franklin Gothic Book"/>
                <a:cs typeface="Franklin Gothic Book"/>
              </a:rPr>
              <a:t>n</a:t>
            </a:r>
            <a:r>
              <a:rPr sz="2900" b="1" i="1" spc="-20" dirty="0">
                <a:solidFill>
                  <a:srgbClr val="84183B"/>
                </a:solidFill>
                <a:latin typeface="Franklin Gothic Book"/>
                <a:cs typeface="Franklin Gothic Book"/>
              </a:rPr>
              <a:t>f</a:t>
            </a:r>
            <a:r>
              <a:rPr sz="2900" b="1" i="1" dirty="0">
                <a:solidFill>
                  <a:srgbClr val="84183B"/>
                </a:solidFill>
                <a:latin typeface="Franklin Gothic Book"/>
                <a:cs typeface="Franklin Gothic Book"/>
              </a:rPr>
              <a:t>ormat</a:t>
            </a:r>
            <a:r>
              <a:rPr sz="2900" b="1" i="1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i</a:t>
            </a:r>
            <a:r>
              <a:rPr sz="2900" b="1" i="1" dirty="0">
                <a:solidFill>
                  <a:srgbClr val="84183B"/>
                </a:solidFill>
                <a:latin typeface="Franklin Gothic Book"/>
                <a:cs typeface="Franklin Gothic Book"/>
              </a:rPr>
              <a:t>ons</a:t>
            </a:r>
            <a:r>
              <a:rPr sz="2900" b="1" i="1" spc="-55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2900" b="1" i="1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c</a:t>
            </a:r>
            <a:r>
              <a:rPr sz="2900" b="1" i="1" spc="10" dirty="0">
                <a:solidFill>
                  <a:srgbClr val="84183B"/>
                </a:solidFill>
                <a:latin typeface="Franklin Gothic Book"/>
                <a:cs typeface="Franklin Gothic Book"/>
              </a:rPr>
              <a:t>o</a:t>
            </a:r>
            <a:r>
              <a:rPr sz="2900" b="1" i="1" spc="-30" dirty="0">
                <a:solidFill>
                  <a:srgbClr val="84183B"/>
                </a:solidFill>
                <a:latin typeface="Franklin Gothic Book"/>
                <a:cs typeface="Franklin Gothic Book"/>
              </a:rPr>
              <a:t>m</a:t>
            </a:r>
            <a:r>
              <a:rPr sz="2900" b="1" i="1" dirty="0">
                <a:solidFill>
                  <a:srgbClr val="84183B"/>
                </a:solidFill>
                <a:latin typeface="Franklin Gothic Book"/>
                <a:cs typeface="Franklin Gothic Book"/>
              </a:rPr>
              <a:t>plémen</a:t>
            </a:r>
            <a:r>
              <a:rPr sz="2900" b="1" i="1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t</a:t>
            </a:r>
            <a:r>
              <a:rPr sz="2900" b="1" i="1" spc="-20" dirty="0">
                <a:solidFill>
                  <a:srgbClr val="84183B"/>
                </a:solidFill>
                <a:latin typeface="Franklin Gothic Book"/>
                <a:cs typeface="Franklin Gothic Book"/>
              </a:rPr>
              <a:t>aire</a:t>
            </a:r>
            <a:r>
              <a:rPr sz="2900" b="1" i="1" spc="-15" dirty="0">
                <a:solidFill>
                  <a:srgbClr val="84183B"/>
                </a:solidFill>
                <a:latin typeface="Franklin Gothic Book"/>
                <a:cs typeface="Franklin Gothic Book"/>
              </a:rPr>
              <a:t>s</a:t>
            </a:r>
            <a:r>
              <a:rPr sz="2900" b="1" i="1" spc="-20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2900" spc="-5" dirty="0">
                <a:solidFill>
                  <a:srgbClr val="84183B"/>
                </a:solidFill>
                <a:latin typeface="Franklin Gothic Book"/>
                <a:cs typeface="Franklin Gothic Book"/>
              </a:rPr>
              <a:t>(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l</a:t>
            </a:r>
            <a:r>
              <a:rPr sz="2900" spc="5" dirty="0">
                <a:solidFill>
                  <a:srgbClr val="84183B"/>
                </a:solidFill>
                <a:latin typeface="Franklin Gothic Book"/>
                <a:cs typeface="Franklin Gothic Book"/>
              </a:rPr>
              <a:t>i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s</a:t>
            </a:r>
            <a:r>
              <a:rPr sz="2900" spc="-60" dirty="0">
                <a:solidFill>
                  <a:srgbClr val="84183B"/>
                </a:solidFill>
                <a:latin typeface="Franklin Gothic Book"/>
                <a:cs typeface="Franklin Gothic Book"/>
              </a:rPr>
              <a:t>t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2900" spc="-20" dirty="0">
                <a:solidFill>
                  <a:srgbClr val="84183B"/>
                </a:solidFill>
                <a:latin typeface="Franklin Gothic Book"/>
                <a:cs typeface="Franklin Gothic Book"/>
              </a:rPr>
              <a:t> 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non </a:t>
            </a:r>
            <a:r>
              <a:rPr sz="2900" spc="-45" dirty="0">
                <a:solidFill>
                  <a:srgbClr val="84183B"/>
                </a:solidFill>
                <a:latin typeface="Franklin Gothic Book"/>
                <a:cs typeface="Franklin Gothic Book"/>
              </a:rPr>
              <a:t>e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xhausti</a:t>
            </a:r>
            <a:r>
              <a:rPr sz="2900" spc="-50" dirty="0">
                <a:solidFill>
                  <a:srgbClr val="84183B"/>
                </a:solidFill>
                <a:latin typeface="Franklin Gothic Book"/>
                <a:cs typeface="Franklin Gothic Book"/>
              </a:rPr>
              <a:t>v</a:t>
            </a:r>
            <a:r>
              <a:rPr sz="2900" dirty="0">
                <a:solidFill>
                  <a:srgbClr val="84183B"/>
                </a:solidFill>
                <a:latin typeface="Franklin Gothic Book"/>
                <a:cs typeface="Franklin Gothic Book"/>
              </a:rPr>
              <a:t>e)</a:t>
            </a:r>
            <a:endParaRPr sz="2900">
              <a:latin typeface="Franklin Gothic Book"/>
              <a:cs typeface="Franklin Gothic Book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M</a:t>
            </a:r>
            <a:r>
              <a:rPr dirty="0"/>
              <a:t>3</a:t>
            </a:r>
            <a:r>
              <a:rPr spc="-5" dirty="0"/>
              <a:t> </a:t>
            </a:r>
            <a:r>
              <a:rPr spc="-10" dirty="0"/>
              <a:t>O</a:t>
            </a:r>
            <a:r>
              <a:rPr dirty="0"/>
              <a:t>c</a:t>
            </a:r>
            <a:r>
              <a:rPr spc="-10" dirty="0"/>
              <a:t>t</a:t>
            </a:r>
            <a:r>
              <a:rPr dirty="0"/>
              <a:t>ob</a:t>
            </a:r>
            <a:r>
              <a:rPr spc="-10" dirty="0"/>
              <a:t>r</a:t>
            </a:r>
            <a:r>
              <a:rPr dirty="0"/>
              <a:t>e</a:t>
            </a:r>
            <a:r>
              <a:rPr spc="-20" dirty="0"/>
              <a:t> </a:t>
            </a:r>
            <a:r>
              <a:rPr dirty="0"/>
              <a:t>201737</a:t>
            </a:r>
            <a:r>
              <a:rPr spc="-10" dirty="0"/>
              <a:t> /</a:t>
            </a:r>
            <a:r>
              <a:rPr dirty="0"/>
              <a:t>37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9544"/>
            <a:ext cx="7357745" cy="2475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icultur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20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. 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J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ean-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ost</a:t>
            </a:r>
            <a:r>
              <a:rPr sz="20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&amp; </a:t>
            </a:r>
            <a:r>
              <a:rPr sz="2000" spc="-140" dirty="0">
                <a:solidFill>
                  <a:srgbClr val="585858"/>
                </a:solidFill>
                <a:latin typeface="Franklin Gothic Book"/>
                <a:cs typeface="Franklin Gothic Book"/>
              </a:rPr>
              <a:t>Y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. Le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Co</a:t>
            </a:r>
            <a:r>
              <a:rPr sz="20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n</a:t>
            </a:r>
            <a:r>
              <a:rPr sz="20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e,</a:t>
            </a:r>
            <a:r>
              <a:rPr sz="2000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200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5.</a:t>
            </a:r>
            <a:endParaRPr sz="20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4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spc="-265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iculture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our les nuls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, H.</a:t>
            </a:r>
            <a:r>
              <a:rPr sz="20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Clément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20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2000" spc="-7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2000" spc="-60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4.</a:t>
            </a:r>
            <a:endParaRPr sz="20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4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La bible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icul</a:t>
            </a:r>
            <a:r>
              <a:rPr sz="2000" i="1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2000" i="1" spc="-12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2000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collec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if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,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2000" spc="-7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2000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3.</a:t>
            </a:r>
            <a:endParaRPr sz="20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4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20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guid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rat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spc="-30" dirty="0">
                <a:solidFill>
                  <a:srgbClr val="585858"/>
                </a:solidFill>
                <a:latin typeface="Franklin Gothic Book"/>
                <a:cs typeface="Franklin Gothic Book"/>
              </a:rPr>
              <a:t>q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ue de</a:t>
            </a:r>
            <a:r>
              <a:rPr sz="20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ultur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, Ed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ons</a:t>
            </a:r>
            <a:r>
              <a:rPr sz="20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2000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l’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O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PI</a:t>
            </a:r>
            <a:r>
              <a:rPr sz="2000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D</a:t>
            </a:r>
            <a:r>
              <a:rPr sz="2000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. 2009.</a:t>
            </a:r>
            <a:endParaRPr sz="20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4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20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 La</a:t>
            </a:r>
            <a:r>
              <a:rPr sz="20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ous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des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15" dirty="0">
                <a:solidFill>
                  <a:srgbClr val="585858"/>
                </a:solidFill>
                <a:latin typeface="Franklin Gothic Book"/>
                <a:cs typeface="Franklin Gothic Book"/>
              </a:rPr>
              <a:t>a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beille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, </a:t>
            </a:r>
            <a:r>
              <a:rPr sz="20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ol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ect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f, 2</a:t>
            </a:r>
            <a:r>
              <a:rPr sz="2000" spc="-75" dirty="0">
                <a:solidFill>
                  <a:srgbClr val="585858"/>
                </a:solidFill>
                <a:latin typeface="Franklin Gothic Book"/>
                <a:cs typeface="Franklin Gothic Book"/>
              </a:rPr>
              <a:t>01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6.</a:t>
            </a:r>
            <a:endParaRPr sz="20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4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20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pe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 trai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é </a:t>
            </a:r>
            <a:r>
              <a:rPr sz="2000" i="1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20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ca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l’a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icul</a:t>
            </a:r>
            <a:r>
              <a:rPr sz="2000" i="1" spc="-5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déb</a:t>
            </a:r>
            <a:r>
              <a:rPr sz="2000" i="1" spc="10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an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t,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G. &amp; </a:t>
            </a:r>
            <a:r>
              <a:rPr sz="2000" spc="-195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. </a:t>
            </a:r>
            <a:r>
              <a:rPr sz="20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F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</a:t>
            </a:r>
            <a:r>
              <a:rPr sz="2000" spc="6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t,</a:t>
            </a:r>
            <a:r>
              <a:rPr sz="2000" spc="-4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2000" spc="-70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2000" spc="-13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2000" spc="-220" dirty="0">
                <a:solidFill>
                  <a:srgbClr val="585858"/>
                </a:solidFill>
                <a:latin typeface="Franklin Gothic Book"/>
                <a:cs typeface="Franklin Gothic Book"/>
              </a:rPr>
              <a:t>7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.</a:t>
            </a:r>
            <a:endParaRPr sz="2000">
              <a:latin typeface="Franklin Gothic Book"/>
              <a:cs typeface="Franklin Gothic Book"/>
            </a:endParaRPr>
          </a:p>
          <a:p>
            <a:pPr marL="355600" indent="-342900">
              <a:lnSpc>
                <a:spcPct val="100000"/>
              </a:lnSpc>
              <a:spcBef>
                <a:spcPts val="480"/>
              </a:spcBef>
              <a:buClr>
                <a:srgbClr val="585858"/>
              </a:buClr>
              <a:buFont typeface="Franklin Gothic Book"/>
              <a:buChar char="-"/>
              <a:tabLst>
                <a:tab pos="356235" algn="l"/>
              </a:tabLst>
            </a:pP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Le</a:t>
            </a:r>
            <a:r>
              <a:rPr sz="2000" i="1" spc="-2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rai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é </a:t>
            </a:r>
            <a:r>
              <a:rPr sz="2000" i="1" spc="-45" dirty="0">
                <a:solidFill>
                  <a:srgbClr val="585858"/>
                </a:solidFill>
                <a:latin typeface="Franklin Gothic Book"/>
                <a:cs typeface="Franklin Gothic Book"/>
              </a:rPr>
              <a:t>R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u</a:t>
            </a:r>
            <a:r>
              <a:rPr sz="2000" i="1" spc="-20" dirty="0">
                <a:solidFill>
                  <a:srgbClr val="585858"/>
                </a:solidFill>
                <a:latin typeface="Franklin Gothic Book"/>
                <a:cs typeface="Franklin Gothic Book"/>
              </a:rPr>
              <a:t>s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ca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de 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’a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p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i</a:t>
            </a:r>
            <a:r>
              <a:rPr sz="2000" i="1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c</a:t>
            </a:r>
            <a:r>
              <a:rPr sz="2000" i="1" dirty="0">
                <a:solidFill>
                  <a:srgbClr val="585858"/>
                </a:solidFill>
                <a:latin typeface="Franklin Gothic Book"/>
                <a:cs typeface="Franklin Gothic Book"/>
              </a:rPr>
              <a:t>ulture,</a:t>
            </a:r>
            <a:r>
              <a:rPr sz="2000" i="1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col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l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ec</a:t>
            </a:r>
            <a:r>
              <a:rPr sz="2000" spc="-10" dirty="0">
                <a:solidFill>
                  <a:srgbClr val="585858"/>
                </a:solidFill>
                <a:latin typeface="Franklin Gothic Book"/>
                <a:cs typeface="Franklin Gothic Book"/>
              </a:rPr>
              <a:t>t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if</a:t>
            </a:r>
            <a:r>
              <a:rPr sz="2000" dirty="0">
                <a:solidFill>
                  <a:srgbClr val="585858"/>
                </a:solidFill>
                <a:latin typeface="Franklin Gothic Book"/>
                <a:cs typeface="Franklin Gothic Book"/>
              </a:rPr>
              <a:t>,</a:t>
            </a:r>
            <a:r>
              <a:rPr sz="2000" spc="5" dirty="0">
                <a:solidFill>
                  <a:srgbClr val="585858"/>
                </a:solidFill>
                <a:latin typeface="Franklin Gothic Book"/>
                <a:cs typeface="Franklin Gothic Book"/>
              </a:rPr>
              <a:t> 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2</a:t>
            </a:r>
            <a:r>
              <a:rPr sz="2000" spc="-75" dirty="0">
                <a:solidFill>
                  <a:srgbClr val="585858"/>
                </a:solidFill>
                <a:latin typeface="Franklin Gothic Book"/>
                <a:cs typeface="Franklin Gothic Book"/>
              </a:rPr>
              <a:t>0</a:t>
            </a:r>
            <a:r>
              <a:rPr sz="2000" spc="-65" dirty="0">
                <a:solidFill>
                  <a:srgbClr val="585858"/>
                </a:solidFill>
                <a:latin typeface="Franklin Gothic Book"/>
                <a:cs typeface="Franklin Gothic Book"/>
              </a:rPr>
              <a:t>1</a:t>
            </a:r>
            <a:r>
              <a:rPr sz="2000" spc="-5" dirty="0">
                <a:solidFill>
                  <a:srgbClr val="585858"/>
                </a:solidFill>
                <a:latin typeface="Franklin Gothic Book"/>
                <a:cs typeface="Franklin Gothic Book"/>
              </a:rPr>
              <a:t>4.</a:t>
            </a:r>
            <a:endParaRPr sz="200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4400</Words>
  <Application>Microsoft Office PowerPoint</Application>
  <PresentationFormat>On-screen Show (4:3)</PresentationFormat>
  <Paragraphs>329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Franklin Gothic Book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I. La ruche et ses composants I.A Des ruches traditionnelles aux ruches à cadres</vt:lpstr>
      <vt:lpstr>I. La ruche et ses composants I.A Des ruches traditionnelles aux ruches à cadres</vt:lpstr>
      <vt:lpstr>I. La ruche et ses composants I.B Les différents types de ruches</vt:lpstr>
      <vt:lpstr>I. La ruche et ses composants I.B Les différents types de ruches</vt:lpstr>
      <vt:lpstr>I. La ruche et ses composants I.B Les différents types de ruches</vt:lpstr>
      <vt:lpstr>I. La ruche et ses composants I.B Les différents types de ruches</vt:lpstr>
      <vt:lpstr>I. La ruche et ses composants I.B Les différents types de ruches</vt:lpstr>
      <vt:lpstr>I. La ruche et ses composants I.B Les différents types de ruches</vt:lpstr>
      <vt:lpstr>PowerPoint Presentation</vt:lpstr>
      <vt:lpstr>I. La ruche et ses composants I.C Les cadres et la cire</vt:lpstr>
      <vt:lpstr>I. La ruche et ses composants I.C Les cadres et la cire</vt:lpstr>
      <vt:lpstr>I. La ruche et ses composants I.C Les cadres et la cire</vt:lpstr>
      <vt:lpstr>I. La ruche et ses composants I.C Les cadres et la cire</vt:lpstr>
      <vt:lpstr>I. La ruche et ses composants I.C Les cadres et la cire</vt:lpstr>
      <vt:lpstr>I. La ruche et ses composants I.D La grille à reine</vt:lpstr>
      <vt:lpstr>I. La ruche et ses composants I.E Le Couvre-cadre</vt:lpstr>
      <vt:lpstr>I. La ruche et ses composants I.F Les partitions</vt:lpstr>
      <vt:lpstr>I. La ruche et ses composants I.G Les nourrisseurs</vt:lpstr>
      <vt:lpstr>I. La ruche et ses composants I.H Les supports de ruches</vt:lpstr>
      <vt:lpstr>PowerPoint Presentation</vt:lpstr>
      <vt:lpstr>II. Protection de l’apiculteur II.A La combinaison</vt:lpstr>
      <vt:lpstr>II. Protection de l’apiculteur II.B Les chaussures et guêtres</vt:lpstr>
      <vt:lpstr>II. Protection de l’apiculteur II.C Les gants</vt:lpstr>
      <vt:lpstr>II. Protection de l’apiculteur II.D L’entretien</vt:lpstr>
      <vt:lpstr>PowerPoint Presentation</vt:lpstr>
      <vt:lpstr>III. Petit matériel III.A L’enfumoir</vt:lpstr>
      <vt:lpstr>III. Petit matériel III.A L’enfumoir</vt:lpstr>
      <vt:lpstr>III. Petit matériel III.A L’enfumoir</vt:lpstr>
      <vt:lpstr>III. Petit matériel III.A L’enfumoir</vt:lpstr>
      <vt:lpstr>III. Petit matériel III.A L’enfumoir</vt:lpstr>
      <vt:lpstr>III. Petit matériel III.B Le lève-cadre et la pince à cadres</vt:lpstr>
      <vt:lpstr>III. Petit matériel III.C La brosse</vt:lpstr>
      <vt:lpstr>III. Petit matériel III.D Le support de cadres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Guy ETCHETO</dc:creator>
  <cp:lastModifiedBy>serge.imboden@hevs.ch</cp:lastModifiedBy>
  <cp:revision>1</cp:revision>
  <dcterms:created xsi:type="dcterms:W3CDTF">2018-01-03T13:30:49Z</dcterms:created>
  <dcterms:modified xsi:type="dcterms:W3CDTF">2018-01-03T12:32:49Z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2017-11-08T00:00:00Z</vt:filetime>
  </property>
  <property fmtid="{D5CDD505-2E9C-101B-9397-08002B2CF9AE}" pid="3" name="LastSaved">
    <vt:filetime>2018-01-03T00:00:00Z</vt:filetime>
  </property>
</Properties>
</file>